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sldIdLst>
    <p:sldId id="259" r:id="rId2"/>
    <p:sldId id="320" r:id="rId3"/>
    <p:sldId id="260" r:id="rId4"/>
    <p:sldId id="319" r:id="rId5"/>
    <p:sldId id="321" r:id="rId6"/>
    <p:sldId id="322" r:id="rId7"/>
    <p:sldId id="324" r:id="rId8"/>
    <p:sldId id="323" r:id="rId9"/>
    <p:sldId id="292" r:id="rId10"/>
    <p:sldId id="293" r:id="rId11"/>
    <p:sldId id="294" r:id="rId12"/>
    <p:sldId id="295" r:id="rId13"/>
    <p:sldId id="296" r:id="rId14"/>
    <p:sldId id="301" r:id="rId15"/>
    <p:sldId id="297" r:id="rId16"/>
    <p:sldId id="302" r:id="rId17"/>
    <p:sldId id="298" r:id="rId18"/>
    <p:sldId id="303" r:id="rId19"/>
    <p:sldId id="300" r:id="rId20"/>
    <p:sldId id="299" r:id="rId21"/>
    <p:sldId id="304" r:id="rId22"/>
    <p:sldId id="264" r:id="rId23"/>
    <p:sldId id="305" r:id="rId24"/>
    <p:sldId id="306" r:id="rId25"/>
    <p:sldId id="307" r:id="rId26"/>
    <p:sldId id="326" r:id="rId27"/>
    <p:sldId id="308" r:id="rId28"/>
    <p:sldId id="309" r:id="rId29"/>
    <p:sldId id="310" r:id="rId30"/>
    <p:sldId id="311" r:id="rId31"/>
    <p:sldId id="312" r:id="rId32"/>
    <p:sldId id="313" r:id="rId33"/>
    <p:sldId id="314" r:id="rId34"/>
    <p:sldId id="263" r:id="rId35"/>
    <p:sldId id="266" r:id="rId36"/>
    <p:sldId id="269" r:id="rId37"/>
    <p:sldId id="271" r:id="rId38"/>
    <p:sldId id="270" r:id="rId39"/>
    <p:sldId id="272" r:id="rId40"/>
    <p:sldId id="265" r:id="rId41"/>
    <p:sldId id="267" r:id="rId42"/>
    <p:sldId id="315" r:id="rId43"/>
    <p:sldId id="316" r:id="rId44"/>
    <p:sldId id="317" r:id="rId45"/>
    <p:sldId id="268" r:id="rId46"/>
    <p:sldId id="273" r:id="rId47"/>
    <p:sldId id="274" r:id="rId48"/>
    <p:sldId id="276" r:id="rId49"/>
    <p:sldId id="318" r:id="rId50"/>
    <p:sldId id="277" r:id="rId51"/>
    <p:sldId id="278" r:id="rId52"/>
    <p:sldId id="279" r:id="rId53"/>
    <p:sldId id="275" r:id="rId54"/>
    <p:sldId id="280" r:id="rId55"/>
    <p:sldId id="282" r:id="rId56"/>
    <p:sldId id="284" r:id="rId57"/>
    <p:sldId id="281" r:id="rId58"/>
    <p:sldId id="285" r:id="rId59"/>
    <p:sldId id="286" r:id="rId60"/>
    <p:sldId id="283" r:id="rId61"/>
    <p:sldId id="287" r:id="rId62"/>
    <p:sldId id="288" r:id="rId63"/>
    <p:sldId id="289" r:id="rId64"/>
    <p:sldId id="291" r:id="rId65"/>
    <p:sldId id="290" r:id="rId66"/>
    <p:sldId id="325" r:id="rId67"/>
  </p:sldIdLst>
  <p:sldSz cx="5040313" cy="360045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1587" userDrawn="1">
          <p15:clr>
            <a:srgbClr val="A4A3A4"/>
          </p15:clr>
        </p15:guide>
        <p15:guide id="2" orient="horz" pos="113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FF"/>
    <a:srgbClr val="3399FF"/>
    <a:srgbClr val="0000FF"/>
    <a:srgbClr val="FF99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442" autoAdjust="0"/>
    <p:restoredTop sz="94660"/>
  </p:normalViewPr>
  <p:slideViewPr>
    <p:cSldViewPr snapToGrid="0">
      <p:cViewPr varScale="1">
        <p:scale>
          <a:sx n="235" d="100"/>
          <a:sy n="235" d="100"/>
        </p:scale>
        <p:origin x="1236" y="186"/>
      </p:cViewPr>
      <p:guideLst>
        <p:guide pos="1587"/>
        <p:guide orient="horz" pos="113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8" Type="http://schemas.openxmlformats.org/officeDocument/2006/relationships/image" Target="../media/image10.wmf"/><Relationship Id="rId3" Type="http://schemas.openxmlformats.org/officeDocument/2006/relationships/image" Target="../media/image5.wmf"/><Relationship Id="rId7" Type="http://schemas.openxmlformats.org/officeDocument/2006/relationships/image" Target="../media/image9.wmf"/><Relationship Id="rId2" Type="http://schemas.openxmlformats.org/officeDocument/2006/relationships/image" Target="../media/image4.wmf"/><Relationship Id="rId1" Type="http://schemas.openxmlformats.org/officeDocument/2006/relationships/image" Target="../media/image3.wmf"/><Relationship Id="rId6" Type="http://schemas.openxmlformats.org/officeDocument/2006/relationships/image" Target="../media/image8.wmf"/><Relationship Id="rId5" Type="http://schemas.openxmlformats.org/officeDocument/2006/relationships/image" Target="../media/image7.wmf"/><Relationship Id="rId4" Type="http://schemas.openxmlformats.org/officeDocument/2006/relationships/image" Target="../media/image6.w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62.wmf"/><Relationship Id="rId2" Type="http://schemas.openxmlformats.org/officeDocument/2006/relationships/image" Target="../media/image61.wmf"/><Relationship Id="rId1" Type="http://schemas.openxmlformats.org/officeDocument/2006/relationships/image" Target="../media/image60.wmf"/><Relationship Id="rId4" Type="http://schemas.openxmlformats.org/officeDocument/2006/relationships/image" Target="../media/image63.wmf"/></Relationships>
</file>

<file path=ppt/drawings/_rels/vmlDrawing11.vml.rels><?xml version="1.0" encoding="UTF-8" standalone="yes"?>
<Relationships xmlns="http://schemas.openxmlformats.org/package/2006/relationships"><Relationship Id="rId8" Type="http://schemas.openxmlformats.org/officeDocument/2006/relationships/image" Target="../media/image71.wmf"/><Relationship Id="rId3" Type="http://schemas.openxmlformats.org/officeDocument/2006/relationships/image" Target="../media/image66.wmf"/><Relationship Id="rId7" Type="http://schemas.openxmlformats.org/officeDocument/2006/relationships/image" Target="../media/image70.wmf"/><Relationship Id="rId2" Type="http://schemas.openxmlformats.org/officeDocument/2006/relationships/image" Target="../media/image65.wmf"/><Relationship Id="rId1" Type="http://schemas.openxmlformats.org/officeDocument/2006/relationships/image" Target="../media/image64.wmf"/><Relationship Id="rId6" Type="http://schemas.openxmlformats.org/officeDocument/2006/relationships/image" Target="../media/image69.wmf"/><Relationship Id="rId5" Type="http://schemas.openxmlformats.org/officeDocument/2006/relationships/image" Target="../media/image68.wmf"/><Relationship Id="rId4" Type="http://schemas.openxmlformats.org/officeDocument/2006/relationships/image" Target="../media/image67.w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74.wmf"/><Relationship Id="rId2" Type="http://schemas.openxmlformats.org/officeDocument/2006/relationships/image" Target="../media/image73.wmf"/><Relationship Id="rId1" Type="http://schemas.openxmlformats.org/officeDocument/2006/relationships/image" Target="../media/image72.wmf"/><Relationship Id="rId5" Type="http://schemas.openxmlformats.org/officeDocument/2006/relationships/image" Target="../media/image76.wmf"/><Relationship Id="rId4" Type="http://schemas.openxmlformats.org/officeDocument/2006/relationships/image" Target="../media/image75.wmf"/></Relationships>
</file>

<file path=ppt/drawings/_rels/vmlDrawing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86.wmf"/><Relationship Id="rId7" Type="http://schemas.openxmlformats.org/officeDocument/2006/relationships/image" Target="../media/image90.wmf"/><Relationship Id="rId2" Type="http://schemas.openxmlformats.org/officeDocument/2006/relationships/image" Target="../media/image85.wmf"/><Relationship Id="rId1" Type="http://schemas.openxmlformats.org/officeDocument/2006/relationships/image" Target="../media/image84.wmf"/><Relationship Id="rId6" Type="http://schemas.openxmlformats.org/officeDocument/2006/relationships/image" Target="../media/image89.wmf"/><Relationship Id="rId5" Type="http://schemas.openxmlformats.org/officeDocument/2006/relationships/image" Target="../media/image88.wmf"/><Relationship Id="rId4" Type="http://schemas.openxmlformats.org/officeDocument/2006/relationships/image" Target="../media/image87.wmf"/></Relationships>
</file>

<file path=ppt/drawings/_rels/vmlDrawing14.vml.rels><?xml version="1.0" encoding="UTF-8" standalone="yes"?>
<Relationships xmlns="http://schemas.openxmlformats.org/package/2006/relationships"><Relationship Id="rId8" Type="http://schemas.openxmlformats.org/officeDocument/2006/relationships/image" Target="../media/image98.wmf"/><Relationship Id="rId3" Type="http://schemas.openxmlformats.org/officeDocument/2006/relationships/image" Target="../media/image93.wmf"/><Relationship Id="rId7" Type="http://schemas.openxmlformats.org/officeDocument/2006/relationships/image" Target="../media/image97.wmf"/><Relationship Id="rId2" Type="http://schemas.openxmlformats.org/officeDocument/2006/relationships/image" Target="../media/image92.wmf"/><Relationship Id="rId1" Type="http://schemas.openxmlformats.org/officeDocument/2006/relationships/image" Target="../media/image91.wmf"/><Relationship Id="rId6" Type="http://schemas.openxmlformats.org/officeDocument/2006/relationships/image" Target="../media/image96.wmf"/><Relationship Id="rId5" Type="http://schemas.openxmlformats.org/officeDocument/2006/relationships/image" Target="../media/image95.wmf"/><Relationship Id="rId4" Type="http://schemas.openxmlformats.org/officeDocument/2006/relationships/image" Target="../media/image94.wmf"/></Relationships>
</file>

<file path=ppt/drawings/_rels/vmlDrawing15.v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wmf"/><Relationship Id="rId3" Type="http://schemas.openxmlformats.org/officeDocument/2006/relationships/image" Target="../media/image101.wmf"/><Relationship Id="rId7" Type="http://schemas.openxmlformats.org/officeDocument/2006/relationships/image" Target="../media/image105.wmf"/><Relationship Id="rId2" Type="http://schemas.openxmlformats.org/officeDocument/2006/relationships/image" Target="../media/image100.wmf"/><Relationship Id="rId1" Type="http://schemas.openxmlformats.org/officeDocument/2006/relationships/image" Target="../media/image99.wmf"/><Relationship Id="rId6" Type="http://schemas.openxmlformats.org/officeDocument/2006/relationships/image" Target="../media/image104.wmf"/><Relationship Id="rId5" Type="http://schemas.openxmlformats.org/officeDocument/2006/relationships/image" Target="../media/image103.wmf"/><Relationship Id="rId4" Type="http://schemas.openxmlformats.org/officeDocument/2006/relationships/image" Target="../media/image102.wmf"/></Relationships>
</file>

<file path=ppt/drawings/_rels/vmlDrawing1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wmf"/><Relationship Id="rId2" Type="http://schemas.openxmlformats.org/officeDocument/2006/relationships/image" Target="../media/image111.wmf"/><Relationship Id="rId1" Type="http://schemas.openxmlformats.org/officeDocument/2006/relationships/image" Target="../media/image110.wmf"/></Relationships>
</file>

<file path=ppt/drawings/_rels/vmlDrawing17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wmf"/><Relationship Id="rId7" Type="http://schemas.openxmlformats.org/officeDocument/2006/relationships/image" Target="../media/image120.wmf"/><Relationship Id="rId2" Type="http://schemas.openxmlformats.org/officeDocument/2006/relationships/image" Target="../media/image115.wmf"/><Relationship Id="rId1" Type="http://schemas.openxmlformats.org/officeDocument/2006/relationships/image" Target="../media/image110.wmf"/><Relationship Id="rId6" Type="http://schemas.openxmlformats.org/officeDocument/2006/relationships/image" Target="../media/image119.wmf"/><Relationship Id="rId5" Type="http://schemas.openxmlformats.org/officeDocument/2006/relationships/image" Target="../media/image118.wmf"/><Relationship Id="rId4" Type="http://schemas.openxmlformats.org/officeDocument/2006/relationships/image" Target="../media/image117.wmf"/></Relationships>
</file>

<file path=ppt/drawings/_rels/vmlDrawing18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wmf"/><Relationship Id="rId2" Type="http://schemas.openxmlformats.org/officeDocument/2006/relationships/image" Target="../media/image126.wmf"/><Relationship Id="rId1" Type="http://schemas.openxmlformats.org/officeDocument/2006/relationships/image" Target="../media/image125.wmf"/><Relationship Id="rId4" Type="http://schemas.openxmlformats.org/officeDocument/2006/relationships/image" Target="../media/image128.wmf"/></Relationships>
</file>

<file path=ppt/drawings/_rels/vmlDrawing19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wmf"/><Relationship Id="rId7" Type="http://schemas.openxmlformats.org/officeDocument/2006/relationships/image" Target="../media/image135.wmf"/><Relationship Id="rId2" Type="http://schemas.openxmlformats.org/officeDocument/2006/relationships/image" Target="../media/image130.wmf"/><Relationship Id="rId1" Type="http://schemas.openxmlformats.org/officeDocument/2006/relationships/image" Target="../media/image129.wmf"/><Relationship Id="rId6" Type="http://schemas.openxmlformats.org/officeDocument/2006/relationships/image" Target="../media/image134.wmf"/><Relationship Id="rId5" Type="http://schemas.openxmlformats.org/officeDocument/2006/relationships/image" Target="../media/image133.wmf"/><Relationship Id="rId4" Type="http://schemas.openxmlformats.org/officeDocument/2006/relationships/image" Target="../media/image132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.wmf"/><Relationship Id="rId1" Type="http://schemas.openxmlformats.org/officeDocument/2006/relationships/image" Target="../media/image13.wmf"/></Relationships>
</file>

<file path=ppt/drawings/_rels/vmlDrawing20.v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wmf"/><Relationship Id="rId3" Type="http://schemas.openxmlformats.org/officeDocument/2006/relationships/image" Target="../media/image140.wmf"/><Relationship Id="rId7" Type="http://schemas.openxmlformats.org/officeDocument/2006/relationships/image" Target="../media/image144.wmf"/><Relationship Id="rId2" Type="http://schemas.openxmlformats.org/officeDocument/2006/relationships/image" Target="../media/image139.wmf"/><Relationship Id="rId1" Type="http://schemas.openxmlformats.org/officeDocument/2006/relationships/image" Target="../media/image138.wmf"/><Relationship Id="rId6" Type="http://schemas.openxmlformats.org/officeDocument/2006/relationships/image" Target="../media/image143.wmf"/><Relationship Id="rId5" Type="http://schemas.openxmlformats.org/officeDocument/2006/relationships/image" Target="../media/image142.wmf"/><Relationship Id="rId10" Type="http://schemas.openxmlformats.org/officeDocument/2006/relationships/image" Target="../media/image147.wmf"/><Relationship Id="rId4" Type="http://schemas.openxmlformats.org/officeDocument/2006/relationships/image" Target="../media/image141.wmf"/><Relationship Id="rId9" Type="http://schemas.openxmlformats.org/officeDocument/2006/relationships/image" Target="../media/image146.wmf"/></Relationships>
</file>

<file path=ppt/drawings/_rels/vmlDrawing2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wmf"/><Relationship Id="rId7" Type="http://schemas.openxmlformats.org/officeDocument/2006/relationships/image" Target="../media/image161.wmf"/><Relationship Id="rId2" Type="http://schemas.openxmlformats.org/officeDocument/2006/relationships/image" Target="../media/image156.wmf"/><Relationship Id="rId1" Type="http://schemas.openxmlformats.org/officeDocument/2006/relationships/image" Target="../media/image155.wmf"/><Relationship Id="rId6" Type="http://schemas.openxmlformats.org/officeDocument/2006/relationships/image" Target="../media/image160.wmf"/><Relationship Id="rId5" Type="http://schemas.openxmlformats.org/officeDocument/2006/relationships/image" Target="../media/image159.wmf"/><Relationship Id="rId4" Type="http://schemas.openxmlformats.org/officeDocument/2006/relationships/image" Target="../media/image158.wmf"/></Relationships>
</file>

<file path=ppt/drawings/_rels/vmlDrawing2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wmf"/><Relationship Id="rId2" Type="http://schemas.openxmlformats.org/officeDocument/2006/relationships/image" Target="../media/image171.wmf"/><Relationship Id="rId1" Type="http://schemas.openxmlformats.org/officeDocument/2006/relationships/image" Target="../media/image170.wmf"/><Relationship Id="rId6" Type="http://schemas.openxmlformats.org/officeDocument/2006/relationships/image" Target="../media/image175.wmf"/><Relationship Id="rId5" Type="http://schemas.openxmlformats.org/officeDocument/2006/relationships/image" Target="../media/image174.wmf"/><Relationship Id="rId4" Type="http://schemas.openxmlformats.org/officeDocument/2006/relationships/image" Target="../media/image173.wmf"/></Relationships>
</file>

<file path=ppt/drawings/_rels/vmlDrawing23.vml.rels><?xml version="1.0" encoding="UTF-8" standalone="yes"?>
<Relationships xmlns="http://schemas.openxmlformats.org/package/2006/relationships"><Relationship Id="rId8" Type="http://schemas.openxmlformats.org/officeDocument/2006/relationships/image" Target="../media/image186.wmf"/><Relationship Id="rId3" Type="http://schemas.openxmlformats.org/officeDocument/2006/relationships/image" Target="../media/image181.wmf"/><Relationship Id="rId7" Type="http://schemas.openxmlformats.org/officeDocument/2006/relationships/image" Target="../media/image185.wmf"/><Relationship Id="rId2" Type="http://schemas.openxmlformats.org/officeDocument/2006/relationships/image" Target="../media/image180.wmf"/><Relationship Id="rId1" Type="http://schemas.openxmlformats.org/officeDocument/2006/relationships/image" Target="../media/image179.wmf"/><Relationship Id="rId6" Type="http://schemas.openxmlformats.org/officeDocument/2006/relationships/image" Target="../media/image184.wmf"/><Relationship Id="rId11" Type="http://schemas.openxmlformats.org/officeDocument/2006/relationships/image" Target="../media/image189.wmf"/><Relationship Id="rId5" Type="http://schemas.openxmlformats.org/officeDocument/2006/relationships/image" Target="../media/image183.wmf"/><Relationship Id="rId10" Type="http://schemas.openxmlformats.org/officeDocument/2006/relationships/image" Target="../media/image188.wmf"/><Relationship Id="rId4" Type="http://schemas.openxmlformats.org/officeDocument/2006/relationships/image" Target="../media/image182.wmf"/><Relationship Id="rId9" Type="http://schemas.openxmlformats.org/officeDocument/2006/relationships/image" Target="../media/image187.w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0.wmf"/></Relationships>
</file>

<file path=ppt/drawings/_rels/vmlDrawing25.vml.rels><?xml version="1.0" encoding="UTF-8" standalone="yes"?>
<Relationships xmlns="http://schemas.openxmlformats.org/package/2006/relationships"><Relationship Id="rId8" Type="http://schemas.openxmlformats.org/officeDocument/2006/relationships/image" Target="../media/image200.wmf"/><Relationship Id="rId3" Type="http://schemas.openxmlformats.org/officeDocument/2006/relationships/image" Target="../media/image195.wmf"/><Relationship Id="rId7" Type="http://schemas.openxmlformats.org/officeDocument/2006/relationships/image" Target="../media/image199.wmf"/><Relationship Id="rId2" Type="http://schemas.openxmlformats.org/officeDocument/2006/relationships/image" Target="../media/image194.wmf"/><Relationship Id="rId1" Type="http://schemas.openxmlformats.org/officeDocument/2006/relationships/image" Target="../media/image193.wmf"/><Relationship Id="rId6" Type="http://schemas.openxmlformats.org/officeDocument/2006/relationships/image" Target="../media/image198.wmf"/><Relationship Id="rId5" Type="http://schemas.openxmlformats.org/officeDocument/2006/relationships/image" Target="../media/image197.wmf"/><Relationship Id="rId4" Type="http://schemas.openxmlformats.org/officeDocument/2006/relationships/image" Target="../media/image196.wmf"/><Relationship Id="rId9" Type="http://schemas.openxmlformats.org/officeDocument/2006/relationships/image" Target="../media/image201.wmf"/></Relationships>
</file>

<file path=ppt/drawings/_rels/vmlDrawing26.vml.rels><?xml version="1.0" encoding="UTF-8" standalone="yes"?>
<Relationships xmlns="http://schemas.openxmlformats.org/package/2006/relationships"><Relationship Id="rId8" Type="http://schemas.openxmlformats.org/officeDocument/2006/relationships/image" Target="../media/image207.wmf"/><Relationship Id="rId3" Type="http://schemas.openxmlformats.org/officeDocument/2006/relationships/image" Target="../media/image195.wmf"/><Relationship Id="rId7" Type="http://schemas.openxmlformats.org/officeDocument/2006/relationships/image" Target="../media/image206.wmf"/><Relationship Id="rId2" Type="http://schemas.openxmlformats.org/officeDocument/2006/relationships/image" Target="../media/image203.wmf"/><Relationship Id="rId1" Type="http://schemas.openxmlformats.org/officeDocument/2006/relationships/image" Target="../media/image202.wmf"/><Relationship Id="rId6" Type="http://schemas.openxmlformats.org/officeDocument/2006/relationships/image" Target="../media/image205.wmf"/><Relationship Id="rId5" Type="http://schemas.openxmlformats.org/officeDocument/2006/relationships/image" Target="../media/image204.wmf"/><Relationship Id="rId10" Type="http://schemas.openxmlformats.org/officeDocument/2006/relationships/image" Target="../media/image209.wmf"/><Relationship Id="rId4" Type="http://schemas.openxmlformats.org/officeDocument/2006/relationships/image" Target="../media/image196.wmf"/><Relationship Id="rId9" Type="http://schemas.openxmlformats.org/officeDocument/2006/relationships/image" Target="../media/image208.wmf"/></Relationships>
</file>

<file path=ppt/drawings/_rels/vmlDrawing27.vml.rels><?xml version="1.0" encoding="UTF-8" standalone="yes"?>
<Relationships xmlns="http://schemas.openxmlformats.org/package/2006/relationships"><Relationship Id="rId8" Type="http://schemas.openxmlformats.org/officeDocument/2006/relationships/image" Target="../media/image207.wmf"/><Relationship Id="rId3" Type="http://schemas.openxmlformats.org/officeDocument/2006/relationships/image" Target="../media/image195.wmf"/><Relationship Id="rId7" Type="http://schemas.openxmlformats.org/officeDocument/2006/relationships/image" Target="../media/image211.wmf"/><Relationship Id="rId2" Type="http://schemas.openxmlformats.org/officeDocument/2006/relationships/image" Target="../media/image203.wmf"/><Relationship Id="rId1" Type="http://schemas.openxmlformats.org/officeDocument/2006/relationships/image" Target="../media/image202.wmf"/><Relationship Id="rId6" Type="http://schemas.openxmlformats.org/officeDocument/2006/relationships/image" Target="../media/image210.wmf"/><Relationship Id="rId5" Type="http://schemas.openxmlformats.org/officeDocument/2006/relationships/image" Target="../media/image204.wmf"/><Relationship Id="rId4" Type="http://schemas.openxmlformats.org/officeDocument/2006/relationships/image" Target="../media/image196.wmf"/><Relationship Id="rId9" Type="http://schemas.openxmlformats.org/officeDocument/2006/relationships/image" Target="../media/image208.wmf"/></Relationships>
</file>

<file path=ppt/drawings/_rels/vmlDrawing28.v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wmf"/><Relationship Id="rId7" Type="http://schemas.openxmlformats.org/officeDocument/2006/relationships/image" Target="../media/image218.wmf"/><Relationship Id="rId2" Type="http://schemas.openxmlformats.org/officeDocument/2006/relationships/image" Target="../media/image213.wmf"/><Relationship Id="rId1" Type="http://schemas.openxmlformats.org/officeDocument/2006/relationships/image" Target="../media/image212.wmf"/><Relationship Id="rId6" Type="http://schemas.openxmlformats.org/officeDocument/2006/relationships/image" Target="../media/image217.wmf"/><Relationship Id="rId5" Type="http://schemas.openxmlformats.org/officeDocument/2006/relationships/image" Target="../media/image216.wmf"/><Relationship Id="rId4" Type="http://schemas.openxmlformats.org/officeDocument/2006/relationships/image" Target="../media/image215.wmf"/></Relationships>
</file>

<file path=ppt/drawings/_rels/vmlDrawing29.v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wmf"/><Relationship Id="rId2" Type="http://schemas.openxmlformats.org/officeDocument/2006/relationships/image" Target="../media/image221.wmf"/><Relationship Id="rId1" Type="http://schemas.openxmlformats.org/officeDocument/2006/relationships/image" Target="../media/image220.wmf"/><Relationship Id="rId4" Type="http://schemas.openxmlformats.org/officeDocument/2006/relationships/image" Target="../media/image223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21.wmf"/><Relationship Id="rId2" Type="http://schemas.openxmlformats.org/officeDocument/2006/relationships/image" Target="../media/image20.wmf"/><Relationship Id="rId1" Type="http://schemas.openxmlformats.org/officeDocument/2006/relationships/image" Target="../media/image19.wmf"/><Relationship Id="rId5" Type="http://schemas.openxmlformats.org/officeDocument/2006/relationships/image" Target="../media/image23.wmf"/><Relationship Id="rId4" Type="http://schemas.openxmlformats.org/officeDocument/2006/relationships/image" Target="../media/image22.wmf"/></Relationships>
</file>

<file path=ppt/drawings/_rels/vmlDrawing30.vml.rels><?xml version="1.0" encoding="UTF-8" standalone="yes"?>
<Relationships xmlns="http://schemas.openxmlformats.org/package/2006/relationships"><Relationship Id="rId3" Type="http://schemas.openxmlformats.org/officeDocument/2006/relationships/image" Target="../media/image228.wmf"/><Relationship Id="rId2" Type="http://schemas.openxmlformats.org/officeDocument/2006/relationships/image" Target="../media/image227.wmf"/><Relationship Id="rId1" Type="http://schemas.openxmlformats.org/officeDocument/2006/relationships/image" Target="../media/image226.wmf"/><Relationship Id="rId4" Type="http://schemas.openxmlformats.org/officeDocument/2006/relationships/image" Target="../media/image229.wmf"/></Relationships>
</file>

<file path=ppt/drawings/_rels/vmlDrawing31.vml.rels><?xml version="1.0" encoding="UTF-8" standalone="yes"?>
<Relationships xmlns="http://schemas.openxmlformats.org/package/2006/relationships"><Relationship Id="rId8" Type="http://schemas.openxmlformats.org/officeDocument/2006/relationships/image" Target="../media/image238.wmf"/><Relationship Id="rId3" Type="http://schemas.openxmlformats.org/officeDocument/2006/relationships/image" Target="../media/image233.wmf"/><Relationship Id="rId7" Type="http://schemas.openxmlformats.org/officeDocument/2006/relationships/image" Target="../media/image237.wmf"/><Relationship Id="rId2" Type="http://schemas.openxmlformats.org/officeDocument/2006/relationships/image" Target="../media/image232.wmf"/><Relationship Id="rId1" Type="http://schemas.openxmlformats.org/officeDocument/2006/relationships/image" Target="../media/image231.wmf"/><Relationship Id="rId6" Type="http://schemas.openxmlformats.org/officeDocument/2006/relationships/image" Target="../media/image236.wmf"/><Relationship Id="rId5" Type="http://schemas.openxmlformats.org/officeDocument/2006/relationships/image" Target="../media/image235.wmf"/><Relationship Id="rId4" Type="http://schemas.openxmlformats.org/officeDocument/2006/relationships/image" Target="../media/image234.wmf"/><Relationship Id="rId9" Type="http://schemas.openxmlformats.org/officeDocument/2006/relationships/image" Target="../media/image239.wmf"/></Relationships>
</file>

<file path=ppt/drawings/_rels/vmlDrawing32.v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wmf"/><Relationship Id="rId2" Type="http://schemas.openxmlformats.org/officeDocument/2006/relationships/image" Target="../media/image241.wmf"/><Relationship Id="rId1" Type="http://schemas.openxmlformats.org/officeDocument/2006/relationships/image" Target="../media/image240.wmf"/><Relationship Id="rId6" Type="http://schemas.openxmlformats.org/officeDocument/2006/relationships/image" Target="../media/image245.wmf"/><Relationship Id="rId5" Type="http://schemas.openxmlformats.org/officeDocument/2006/relationships/image" Target="../media/image244.wmf"/><Relationship Id="rId4" Type="http://schemas.openxmlformats.org/officeDocument/2006/relationships/image" Target="../media/image243.wmf"/></Relationships>
</file>

<file path=ppt/drawings/_rels/vmlDrawing33.vml.rels><?xml version="1.0" encoding="UTF-8" standalone="yes"?>
<Relationships xmlns="http://schemas.openxmlformats.org/package/2006/relationships"><Relationship Id="rId3" Type="http://schemas.openxmlformats.org/officeDocument/2006/relationships/image" Target="../media/image248.wmf"/><Relationship Id="rId2" Type="http://schemas.openxmlformats.org/officeDocument/2006/relationships/image" Target="../media/image247.wmf"/><Relationship Id="rId1" Type="http://schemas.openxmlformats.org/officeDocument/2006/relationships/image" Target="../media/image246.wmf"/><Relationship Id="rId4" Type="http://schemas.openxmlformats.org/officeDocument/2006/relationships/image" Target="../media/image249.wmf"/></Relationships>
</file>

<file path=ppt/drawings/_rels/vmlDrawing34.vml.rels><?xml version="1.0" encoding="UTF-8" standalone="yes"?>
<Relationships xmlns="http://schemas.openxmlformats.org/package/2006/relationships"><Relationship Id="rId8" Type="http://schemas.openxmlformats.org/officeDocument/2006/relationships/image" Target="../media/image259.wmf"/><Relationship Id="rId3" Type="http://schemas.openxmlformats.org/officeDocument/2006/relationships/image" Target="../media/image254.wmf"/><Relationship Id="rId7" Type="http://schemas.openxmlformats.org/officeDocument/2006/relationships/image" Target="../media/image258.wmf"/><Relationship Id="rId2" Type="http://schemas.openxmlformats.org/officeDocument/2006/relationships/image" Target="../media/image253.wmf"/><Relationship Id="rId1" Type="http://schemas.openxmlformats.org/officeDocument/2006/relationships/image" Target="../media/image252.wmf"/><Relationship Id="rId6" Type="http://schemas.openxmlformats.org/officeDocument/2006/relationships/image" Target="../media/image257.wmf"/><Relationship Id="rId5" Type="http://schemas.openxmlformats.org/officeDocument/2006/relationships/image" Target="../media/image256.wmf"/><Relationship Id="rId4" Type="http://schemas.openxmlformats.org/officeDocument/2006/relationships/image" Target="../media/image255.wmf"/></Relationships>
</file>

<file path=ppt/drawings/_rels/vmlDrawing35.vml.rels><?xml version="1.0" encoding="UTF-8" standalone="yes"?>
<Relationships xmlns="http://schemas.openxmlformats.org/package/2006/relationships"><Relationship Id="rId8" Type="http://schemas.openxmlformats.org/officeDocument/2006/relationships/image" Target="../media/image265.emf"/><Relationship Id="rId3" Type="http://schemas.openxmlformats.org/officeDocument/2006/relationships/image" Target="../media/image260.wmf"/><Relationship Id="rId7" Type="http://schemas.openxmlformats.org/officeDocument/2006/relationships/image" Target="../media/image264.wmf"/><Relationship Id="rId2" Type="http://schemas.openxmlformats.org/officeDocument/2006/relationships/image" Target="../media/image257.wmf"/><Relationship Id="rId1" Type="http://schemas.openxmlformats.org/officeDocument/2006/relationships/image" Target="../media/image256.wmf"/><Relationship Id="rId6" Type="http://schemas.openxmlformats.org/officeDocument/2006/relationships/image" Target="../media/image263.wmf"/><Relationship Id="rId5" Type="http://schemas.openxmlformats.org/officeDocument/2006/relationships/image" Target="../media/image262.wmf"/><Relationship Id="rId10" Type="http://schemas.openxmlformats.org/officeDocument/2006/relationships/image" Target="../media/image267.wmf"/><Relationship Id="rId4" Type="http://schemas.openxmlformats.org/officeDocument/2006/relationships/image" Target="../media/image261.wmf"/><Relationship Id="rId9" Type="http://schemas.openxmlformats.org/officeDocument/2006/relationships/image" Target="../media/image266.wmf"/></Relationships>
</file>

<file path=ppt/drawings/_rels/vmlDrawing36.vml.rels><?xml version="1.0" encoding="UTF-8" standalone="yes"?>
<Relationships xmlns="http://schemas.openxmlformats.org/package/2006/relationships"><Relationship Id="rId3" Type="http://schemas.openxmlformats.org/officeDocument/2006/relationships/image" Target="../media/image268.wmf"/><Relationship Id="rId2" Type="http://schemas.openxmlformats.org/officeDocument/2006/relationships/image" Target="../media/image257.wmf"/><Relationship Id="rId1" Type="http://schemas.openxmlformats.org/officeDocument/2006/relationships/image" Target="../media/image256.wmf"/><Relationship Id="rId4" Type="http://schemas.openxmlformats.org/officeDocument/2006/relationships/image" Target="../media/image269.wmf"/></Relationships>
</file>

<file path=ppt/drawings/_rels/vmlDrawing37.vml.rels><?xml version="1.0" encoding="UTF-8" standalone="yes"?>
<Relationships xmlns="http://schemas.openxmlformats.org/package/2006/relationships"><Relationship Id="rId8" Type="http://schemas.openxmlformats.org/officeDocument/2006/relationships/image" Target="../media/image277.wmf"/><Relationship Id="rId13" Type="http://schemas.openxmlformats.org/officeDocument/2006/relationships/image" Target="../media/image282.wmf"/><Relationship Id="rId3" Type="http://schemas.openxmlformats.org/officeDocument/2006/relationships/image" Target="../media/image272.wmf"/><Relationship Id="rId7" Type="http://schemas.openxmlformats.org/officeDocument/2006/relationships/image" Target="../media/image276.wmf"/><Relationship Id="rId12" Type="http://schemas.openxmlformats.org/officeDocument/2006/relationships/image" Target="../media/image281.wmf"/><Relationship Id="rId2" Type="http://schemas.openxmlformats.org/officeDocument/2006/relationships/image" Target="../media/image271.wmf"/><Relationship Id="rId1" Type="http://schemas.openxmlformats.org/officeDocument/2006/relationships/image" Target="../media/image270.wmf"/><Relationship Id="rId6" Type="http://schemas.openxmlformats.org/officeDocument/2006/relationships/image" Target="../media/image275.wmf"/><Relationship Id="rId11" Type="http://schemas.openxmlformats.org/officeDocument/2006/relationships/image" Target="../media/image280.wmf"/><Relationship Id="rId5" Type="http://schemas.openxmlformats.org/officeDocument/2006/relationships/image" Target="../media/image274.wmf"/><Relationship Id="rId10" Type="http://schemas.openxmlformats.org/officeDocument/2006/relationships/image" Target="../media/image279.wmf"/><Relationship Id="rId4" Type="http://schemas.openxmlformats.org/officeDocument/2006/relationships/image" Target="../media/image273.wmf"/><Relationship Id="rId9" Type="http://schemas.openxmlformats.org/officeDocument/2006/relationships/image" Target="../media/image278.wmf"/></Relationships>
</file>

<file path=ppt/drawings/_rels/vmlDrawing38.vml.rels><?xml version="1.0" encoding="UTF-8" standalone="yes"?>
<Relationships xmlns="http://schemas.openxmlformats.org/package/2006/relationships"><Relationship Id="rId8" Type="http://schemas.openxmlformats.org/officeDocument/2006/relationships/image" Target="../media/image277.wmf"/><Relationship Id="rId3" Type="http://schemas.openxmlformats.org/officeDocument/2006/relationships/image" Target="../media/image272.wmf"/><Relationship Id="rId7" Type="http://schemas.openxmlformats.org/officeDocument/2006/relationships/image" Target="../media/image276.wmf"/><Relationship Id="rId2" Type="http://schemas.openxmlformats.org/officeDocument/2006/relationships/image" Target="../media/image271.wmf"/><Relationship Id="rId1" Type="http://schemas.openxmlformats.org/officeDocument/2006/relationships/image" Target="../media/image270.wmf"/><Relationship Id="rId6" Type="http://schemas.openxmlformats.org/officeDocument/2006/relationships/image" Target="../media/image275.wmf"/><Relationship Id="rId5" Type="http://schemas.openxmlformats.org/officeDocument/2006/relationships/image" Target="../media/image274.wmf"/><Relationship Id="rId4" Type="http://schemas.openxmlformats.org/officeDocument/2006/relationships/image" Target="../media/image273.wmf"/></Relationships>
</file>

<file path=ppt/drawings/_rels/vmlDrawing39.vml.rels><?xml version="1.0" encoding="UTF-8" standalone="yes"?>
<Relationships xmlns="http://schemas.openxmlformats.org/package/2006/relationships"><Relationship Id="rId8" Type="http://schemas.openxmlformats.org/officeDocument/2006/relationships/image" Target="../media/image288.wmf"/><Relationship Id="rId3" Type="http://schemas.openxmlformats.org/officeDocument/2006/relationships/image" Target="../media/image283.wmf"/><Relationship Id="rId7" Type="http://schemas.openxmlformats.org/officeDocument/2006/relationships/image" Target="../media/image287.wmf"/><Relationship Id="rId12" Type="http://schemas.openxmlformats.org/officeDocument/2006/relationships/image" Target="../media/image292.wmf"/><Relationship Id="rId2" Type="http://schemas.openxmlformats.org/officeDocument/2006/relationships/image" Target="../media/image257.wmf"/><Relationship Id="rId1" Type="http://schemas.openxmlformats.org/officeDocument/2006/relationships/image" Target="../media/image256.wmf"/><Relationship Id="rId6" Type="http://schemas.openxmlformats.org/officeDocument/2006/relationships/image" Target="../media/image286.wmf"/><Relationship Id="rId11" Type="http://schemas.openxmlformats.org/officeDocument/2006/relationships/image" Target="../media/image291.wmf"/><Relationship Id="rId5" Type="http://schemas.openxmlformats.org/officeDocument/2006/relationships/image" Target="../media/image285.wmf"/><Relationship Id="rId10" Type="http://schemas.openxmlformats.org/officeDocument/2006/relationships/image" Target="../media/image290.wmf"/><Relationship Id="rId4" Type="http://schemas.openxmlformats.org/officeDocument/2006/relationships/image" Target="../media/image284.wmf"/><Relationship Id="rId9" Type="http://schemas.openxmlformats.org/officeDocument/2006/relationships/image" Target="../media/image289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wmf"/></Relationships>
</file>

<file path=ppt/drawings/_rels/vmlDrawing40.vml.rels><?xml version="1.0" encoding="UTF-8" standalone="yes"?>
<Relationships xmlns="http://schemas.openxmlformats.org/package/2006/relationships"><Relationship Id="rId2" Type="http://schemas.openxmlformats.org/officeDocument/2006/relationships/image" Target="../media/image257.wmf"/><Relationship Id="rId1" Type="http://schemas.openxmlformats.org/officeDocument/2006/relationships/image" Target="../media/image256.wmf"/></Relationships>
</file>

<file path=ppt/drawings/_rels/vmlDrawing4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99.wmf"/><Relationship Id="rId1" Type="http://schemas.openxmlformats.org/officeDocument/2006/relationships/image" Target="../media/image298.wmf"/></Relationships>
</file>

<file path=ppt/drawings/_rels/vmlDrawing42.vml.rels><?xml version="1.0" encoding="UTF-8" standalone="yes"?>
<Relationships xmlns="http://schemas.openxmlformats.org/package/2006/relationships"><Relationship Id="rId2" Type="http://schemas.openxmlformats.org/officeDocument/2006/relationships/image" Target="../media/image257.wmf"/><Relationship Id="rId1" Type="http://schemas.openxmlformats.org/officeDocument/2006/relationships/image" Target="../media/image256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40.wmf"/><Relationship Id="rId2" Type="http://schemas.openxmlformats.org/officeDocument/2006/relationships/image" Target="../media/image39.wmf"/><Relationship Id="rId1" Type="http://schemas.openxmlformats.org/officeDocument/2006/relationships/image" Target="../media/image38.wmf"/><Relationship Id="rId5" Type="http://schemas.openxmlformats.org/officeDocument/2006/relationships/image" Target="../media/image42.wmf"/><Relationship Id="rId4" Type="http://schemas.openxmlformats.org/officeDocument/2006/relationships/image" Target="../media/image41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45.wmf"/><Relationship Id="rId2" Type="http://schemas.openxmlformats.org/officeDocument/2006/relationships/image" Target="../media/image44.wmf"/><Relationship Id="rId1" Type="http://schemas.openxmlformats.org/officeDocument/2006/relationships/image" Target="../media/image38.wmf"/><Relationship Id="rId4" Type="http://schemas.openxmlformats.org/officeDocument/2006/relationships/image" Target="../media/image46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49.wmf"/><Relationship Id="rId7" Type="http://schemas.openxmlformats.org/officeDocument/2006/relationships/image" Target="../media/image53.wmf"/><Relationship Id="rId2" Type="http://schemas.openxmlformats.org/officeDocument/2006/relationships/image" Target="../media/image48.wmf"/><Relationship Id="rId1" Type="http://schemas.openxmlformats.org/officeDocument/2006/relationships/image" Target="../media/image47.wmf"/><Relationship Id="rId6" Type="http://schemas.openxmlformats.org/officeDocument/2006/relationships/image" Target="../media/image52.wmf"/><Relationship Id="rId5" Type="http://schemas.openxmlformats.org/officeDocument/2006/relationships/image" Target="../media/image51.wmf"/><Relationship Id="rId4" Type="http://schemas.openxmlformats.org/officeDocument/2006/relationships/image" Target="../media/image50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56.wmf"/><Relationship Id="rId7" Type="http://schemas.openxmlformats.org/officeDocument/2006/relationships/image" Target="../media/image53.wmf"/><Relationship Id="rId2" Type="http://schemas.openxmlformats.org/officeDocument/2006/relationships/image" Target="../media/image55.wmf"/><Relationship Id="rId1" Type="http://schemas.openxmlformats.org/officeDocument/2006/relationships/image" Target="../media/image54.wmf"/><Relationship Id="rId6" Type="http://schemas.openxmlformats.org/officeDocument/2006/relationships/image" Target="../media/image52.wmf"/><Relationship Id="rId5" Type="http://schemas.openxmlformats.org/officeDocument/2006/relationships/image" Target="../media/image51.wmf"/><Relationship Id="rId4" Type="http://schemas.openxmlformats.org/officeDocument/2006/relationships/image" Target="../media/image57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58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8024" y="589241"/>
            <a:ext cx="4284266" cy="1253490"/>
          </a:xfrm>
        </p:spPr>
        <p:txBody>
          <a:bodyPr anchor="b"/>
          <a:lstStyle>
            <a:lvl1pPr algn="ctr">
              <a:defRPr sz="31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30039" y="1891070"/>
            <a:ext cx="3780235" cy="869275"/>
          </a:xfrm>
        </p:spPr>
        <p:txBody>
          <a:bodyPr/>
          <a:lstStyle>
            <a:lvl1pPr marL="0" indent="0" algn="ctr">
              <a:buNone/>
              <a:defRPr sz="1260"/>
            </a:lvl1pPr>
            <a:lvl2pPr marL="240030" indent="0" algn="ctr">
              <a:buNone/>
              <a:defRPr sz="1050"/>
            </a:lvl2pPr>
            <a:lvl3pPr marL="480060" indent="0" algn="ctr">
              <a:buNone/>
              <a:defRPr sz="945"/>
            </a:lvl3pPr>
            <a:lvl4pPr marL="720090" indent="0" algn="ctr">
              <a:buNone/>
              <a:defRPr sz="840"/>
            </a:lvl4pPr>
            <a:lvl5pPr marL="960120" indent="0" algn="ctr">
              <a:buNone/>
              <a:defRPr sz="840"/>
            </a:lvl5pPr>
            <a:lvl6pPr marL="1200150" indent="0" algn="ctr">
              <a:buNone/>
              <a:defRPr sz="840"/>
            </a:lvl6pPr>
            <a:lvl7pPr marL="1440180" indent="0" algn="ctr">
              <a:buNone/>
              <a:defRPr sz="840"/>
            </a:lvl7pPr>
            <a:lvl8pPr marL="1680210" indent="0" algn="ctr">
              <a:buNone/>
              <a:defRPr sz="840"/>
            </a:lvl8pPr>
            <a:lvl9pPr marL="1920240" indent="0" algn="ctr">
              <a:buNone/>
              <a:defRPr sz="84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A2037-77FD-45D5-A081-0E614B758A84}" type="datetimeFigureOut">
              <a:rPr lang="en-US" smtClean="0"/>
              <a:t>12/18/2017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8A07B-07BF-4436-8409-72B44DEAC7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5153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A2037-77FD-45D5-A081-0E614B758A84}" type="datetimeFigureOut">
              <a:rPr lang="en-US" smtClean="0"/>
              <a:t>12/18/2017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8A07B-07BF-4436-8409-72B44DEAC7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009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606975" y="191691"/>
            <a:ext cx="1086817" cy="305121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46522" y="191691"/>
            <a:ext cx="3197449" cy="305121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A2037-77FD-45D5-A081-0E614B758A84}" type="datetimeFigureOut">
              <a:rPr lang="en-US" smtClean="0"/>
              <a:t>12/18/2017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8A07B-07BF-4436-8409-72B44DEAC7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4910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A2037-77FD-45D5-A081-0E614B758A84}" type="datetimeFigureOut">
              <a:rPr lang="en-US" smtClean="0"/>
              <a:t>12/18/2017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8A07B-07BF-4436-8409-72B44DEAC7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1685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3897" y="897613"/>
            <a:ext cx="4347270" cy="1497687"/>
          </a:xfrm>
        </p:spPr>
        <p:txBody>
          <a:bodyPr anchor="b"/>
          <a:lstStyle>
            <a:lvl1pPr>
              <a:defRPr sz="31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3897" y="2409469"/>
            <a:ext cx="4347270" cy="787598"/>
          </a:xfrm>
        </p:spPr>
        <p:txBody>
          <a:bodyPr/>
          <a:lstStyle>
            <a:lvl1pPr marL="0" indent="0">
              <a:buNone/>
              <a:defRPr sz="1260">
                <a:solidFill>
                  <a:schemeClr val="tx1"/>
                </a:solidFill>
              </a:defRPr>
            </a:lvl1pPr>
            <a:lvl2pPr marL="24003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2pPr>
            <a:lvl3pPr marL="480060" indent="0">
              <a:buNone/>
              <a:defRPr sz="945">
                <a:solidFill>
                  <a:schemeClr val="tx1">
                    <a:tint val="75000"/>
                  </a:schemeClr>
                </a:solidFill>
              </a:defRPr>
            </a:lvl3pPr>
            <a:lvl4pPr marL="720090" indent="0">
              <a:buNone/>
              <a:defRPr sz="840">
                <a:solidFill>
                  <a:schemeClr val="tx1">
                    <a:tint val="75000"/>
                  </a:schemeClr>
                </a:solidFill>
              </a:defRPr>
            </a:lvl4pPr>
            <a:lvl5pPr marL="960120" indent="0">
              <a:buNone/>
              <a:defRPr sz="840">
                <a:solidFill>
                  <a:schemeClr val="tx1">
                    <a:tint val="75000"/>
                  </a:schemeClr>
                </a:solidFill>
              </a:defRPr>
            </a:lvl5pPr>
            <a:lvl6pPr marL="1200150" indent="0">
              <a:buNone/>
              <a:defRPr sz="840">
                <a:solidFill>
                  <a:schemeClr val="tx1">
                    <a:tint val="75000"/>
                  </a:schemeClr>
                </a:solidFill>
              </a:defRPr>
            </a:lvl6pPr>
            <a:lvl7pPr marL="1440180" indent="0">
              <a:buNone/>
              <a:defRPr sz="840">
                <a:solidFill>
                  <a:schemeClr val="tx1">
                    <a:tint val="75000"/>
                  </a:schemeClr>
                </a:solidFill>
              </a:defRPr>
            </a:lvl7pPr>
            <a:lvl8pPr marL="1680210" indent="0">
              <a:buNone/>
              <a:defRPr sz="840">
                <a:solidFill>
                  <a:schemeClr val="tx1">
                    <a:tint val="75000"/>
                  </a:schemeClr>
                </a:solidFill>
              </a:defRPr>
            </a:lvl8pPr>
            <a:lvl9pPr marL="1920240" indent="0">
              <a:buNone/>
              <a:defRPr sz="84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A2037-77FD-45D5-A081-0E614B758A84}" type="datetimeFigureOut">
              <a:rPr lang="en-US" smtClean="0"/>
              <a:t>12/18/2017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8A07B-07BF-4436-8409-72B44DEAC7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6708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6522" y="958453"/>
            <a:ext cx="2142133" cy="228445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51658" y="958453"/>
            <a:ext cx="2142133" cy="228445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A2037-77FD-45D5-A081-0E614B758A84}" type="datetimeFigureOut">
              <a:rPr lang="en-US" smtClean="0"/>
              <a:t>12/18/2017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8A07B-07BF-4436-8409-72B44DEAC7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272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178" y="191691"/>
            <a:ext cx="4347270" cy="6959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7179" y="882610"/>
            <a:ext cx="2132288" cy="432554"/>
          </a:xfrm>
        </p:spPr>
        <p:txBody>
          <a:bodyPr anchor="b"/>
          <a:lstStyle>
            <a:lvl1pPr marL="0" indent="0">
              <a:buNone/>
              <a:defRPr sz="1260" b="1"/>
            </a:lvl1pPr>
            <a:lvl2pPr marL="240030" indent="0">
              <a:buNone/>
              <a:defRPr sz="1050" b="1"/>
            </a:lvl2pPr>
            <a:lvl3pPr marL="480060" indent="0">
              <a:buNone/>
              <a:defRPr sz="945" b="1"/>
            </a:lvl3pPr>
            <a:lvl4pPr marL="720090" indent="0">
              <a:buNone/>
              <a:defRPr sz="840" b="1"/>
            </a:lvl4pPr>
            <a:lvl5pPr marL="960120" indent="0">
              <a:buNone/>
              <a:defRPr sz="840" b="1"/>
            </a:lvl5pPr>
            <a:lvl6pPr marL="1200150" indent="0">
              <a:buNone/>
              <a:defRPr sz="840" b="1"/>
            </a:lvl6pPr>
            <a:lvl7pPr marL="1440180" indent="0">
              <a:buNone/>
              <a:defRPr sz="840" b="1"/>
            </a:lvl7pPr>
            <a:lvl8pPr marL="1680210" indent="0">
              <a:buNone/>
              <a:defRPr sz="840" b="1"/>
            </a:lvl8pPr>
            <a:lvl9pPr marL="1920240" indent="0">
              <a:buNone/>
              <a:defRPr sz="84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79" y="1315164"/>
            <a:ext cx="2132288" cy="193440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551658" y="882610"/>
            <a:ext cx="2142790" cy="432554"/>
          </a:xfrm>
        </p:spPr>
        <p:txBody>
          <a:bodyPr anchor="b"/>
          <a:lstStyle>
            <a:lvl1pPr marL="0" indent="0">
              <a:buNone/>
              <a:defRPr sz="1260" b="1"/>
            </a:lvl1pPr>
            <a:lvl2pPr marL="240030" indent="0">
              <a:buNone/>
              <a:defRPr sz="1050" b="1"/>
            </a:lvl2pPr>
            <a:lvl3pPr marL="480060" indent="0">
              <a:buNone/>
              <a:defRPr sz="945" b="1"/>
            </a:lvl3pPr>
            <a:lvl4pPr marL="720090" indent="0">
              <a:buNone/>
              <a:defRPr sz="840" b="1"/>
            </a:lvl4pPr>
            <a:lvl5pPr marL="960120" indent="0">
              <a:buNone/>
              <a:defRPr sz="840" b="1"/>
            </a:lvl5pPr>
            <a:lvl6pPr marL="1200150" indent="0">
              <a:buNone/>
              <a:defRPr sz="840" b="1"/>
            </a:lvl6pPr>
            <a:lvl7pPr marL="1440180" indent="0">
              <a:buNone/>
              <a:defRPr sz="840" b="1"/>
            </a:lvl7pPr>
            <a:lvl8pPr marL="1680210" indent="0">
              <a:buNone/>
              <a:defRPr sz="840" b="1"/>
            </a:lvl8pPr>
            <a:lvl9pPr marL="1920240" indent="0">
              <a:buNone/>
              <a:defRPr sz="84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551658" y="1315164"/>
            <a:ext cx="2142790" cy="193440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A2037-77FD-45D5-A081-0E614B758A84}" type="datetimeFigureOut">
              <a:rPr lang="en-US" smtClean="0"/>
              <a:t>12/18/2017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8A07B-07BF-4436-8409-72B44DEAC7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566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A2037-77FD-45D5-A081-0E614B758A84}" type="datetimeFigureOut">
              <a:rPr lang="en-US" smtClean="0"/>
              <a:t>12/18/2017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8A07B-07BF-4436-8409-72B44DEAC7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2888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A2037-77FD-45D5-A081-0E614B758A84}" type="datetimeFigureOut">
              <a:rPr lang="en-US" smtClean="0"/>
              <a:t>12/18/2017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8A07B-07BF-4436-8409-72B44DEAC7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6258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178" y="240030"/>
            <a:ext cx="1625632" cy="840105"/>
          </a:xfrm>
        </p:spPr>
        <p:txBody>
          <a:bodyPr anchor="b"/>
          <a:lstStyle>
            <a:lvl1pPr>
              <a:defRPr sz="168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42790" y="518399"/>
            <a:ext cx="2551658" cy="2558653"/>
          </a:xfrm>
        </p:spPr>
        <p:txBody>
          <a:bodyPr/>
          <a:lstStyle>
            <a:lvl1pPr>
              <a:defRPr sz="1680"/>
            </a:lvl1pPr>
            <a:lvl2pPr>
              <a:defRPr sz="1470"/>
            </a:lvl2pPr>
            <a:lvl3pPr>
              <a:defRPr sz="126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7178" y="1080135"/>
            <a:ext cx="1625632" cy="2001084"/>
          </a:xfrm>
        </p:spPr>
        <p:txBody>
          <a:bodyPr/>
          <a:lstStyle>
            <a:lvl1pPr marL="0" indent="0">
              <a:buNone/>
              <a:defRPr sz="840"/>
            </a:lvl1pPr>
            <a:lvl2pPr marL="240030" indent="0">
              <a:buNone/>
              <a:defRPr sz="735"/>
            </a:lvl2pPr>
            <a:lvl3pPr marL="480060" indent="0">
              <a:buNone/>
              <a:defRPr sz="630"/>
            </a:lvl3pPr>
            <a:lvl4pPr marL="720090" indent="0">
              <a:buNone/>
              <a:defRPr sz="525"/>
            </a:lvl4pPr>
            <a:lvl5pPr marL="960120" indent="0">
              <a:buNone/>
              <a:defRPr sz="525"/>
            </a:lvl5pPr>
            <a:lvl6pPr marL="1200150" indent="0">
              <a:buNone/>
              <a:defRPr sz="525"/>
            </a:lvl6pPr>
            <a:lvl7pPr marL="1440180" indent="0">
              <a:buNone/>
              <a:defRPr sz="525"/>
            </a:lvl7pPr>
            <a:lvl8pPr marL="1680210" indent="0">
              <a:buNone/>
              <a:defRPr sz="525"/>
            </a:lvl8pPr>
            <a:lvl9pPr marL="1920240" indent="0">
              <a:buNone/>
              <a:defRPr sz="52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A2037-77FD-45D5-A081-0E614B758A84}" type="datetimeFigureOut">
              <a:rPr lang="en-US" smtClean="0"/>
              <a:t>12/18/2017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8A07B-07BF-4436-8409-72B44DEAC7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7017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178" y="240030"/>
            <a:ext cx="1625632" cy="840105"/>
          </a:xfrm>
        </p:spPr>
        <p:txBody>
          <a:bodyPr anchor="b"/>
          <a:lstStyle>
            <a:lvl1pPr>
              <a:defRPr sz="168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142790" y="518399"/>
            <a:ext cx="2551658" cy="2558653"/>
          </a:xfrm>
        </p:spPr>
        <p:txBody>
          <a:bodyPr anchor="t"/>
          <a:lstStyle>
            <a:lvl1pPr marL="0" indent="0">
              <a:buNone/>
              <a:defRPr sz="1680"/>
            </a:lvl1pPr>
            <a:lvl2pPr marL="240030" indent="0">
              <a:buNone/>
              <a:defRPr sz="1470"/>
            </a:lvl2pPr>
            <a:lvl3pPr marL="480060" indent="0">
              <a:buNone/>
              <a:defRPr sz="1260"/>
            </a:lvl3pPr>
            <a:lvl4pPr marL="720090" indent="0">
              <a:buNone/>
              <a:defRPr sz="1050"/>
            </a:lvl4pPr>
            <a:lvl5pPr marL="960120" indent="0">
              <a:buNone/>
              <a:defRPr sz="1050"/>
            </a:lvl5pPr>
            <a:lvl6pPr marL="1200150" indent="0">
              <a:buNone/>
              <a:defRPr sz="1050"/>
            </a:lvl6pPr>
            <a:lvl7pPr marL="1440180" indent="0">
              <a:buNone/>
              <a:defRPr sz="1050"/>
            </a:lvl7pPr>
            <a:lvl8pPr marL="1680210" indent="0">
              <a:buNone/>
              <a:defRPr sz="1050"/>
            </a:lvl8pPr>
            <a:lvl9pPr marL="1920240" indent="0">
              <a:buNone/>
              <a:defRPr sz="105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7178" y="1080135"/>
            <a:ext cx="1625632" cy="2001084"/>
          </a:xfrm>
        </p:spPr>
        <p:txBody>
          <a:bodyPr/>
          <a:lstStyle>
            <a:lvl1pPr marL="0" indent="0">
              <a:buNone/>
              <a:defRPr sz="840"/>
            </a:lvl1pPr>
            <a:lvl2pPr marL="240030" indent="0">
              <a:buNone/>
              <a:defRPr sz="735"/>
            </a:lvl2pPr>
            <a:lvl3pPr marL="480060" indent="0">
              <a:buNone/>
              <a:defRPr sz="630"/>
            </a:lvl3pPr>
            <a:lvl4pPr marL="720090" indent="0">
              <a:buNone/>
              <a:defRPr sz="525"/>
            </a:lvl4pPr>
            <a:lvl5pPr marL="960120" indent="0">
              <a:buNone/>
              <a:defRPr sz="525"/>
            </a:lvl5pPr>
            <a:lvl6pPr marL="1200150" indent="0">
              <a:buNone/>
              <a:defRPr sz="525"/>
            </a:lvl6pPr>
            <a:lvl7pPr marL="1440180" indent="0">
              <a:buNone/>
              <a:defRPr sz="525"/>
            </a:lvl7pPr>
            <a:lvl8pPr marL="1680210" indent="0">
              <a:buNone/>
              <a:defRPr sz="525"/>
            </a:lvl8pPr>
            <a:lvl9pPr marL="1920240" indent="0">
              <a:buNone/>
              <a:defRPr sz="52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A2037-77FD-45D5-A081-0E614B758A84}" type="datetimeFigureOut">
              <a:rPr lang="en-US" smtClean="0"/>
              <a:t>12/18/2017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8A07B-07BF-4436-8409-72B44DEAC7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5150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46522" y="191691"/>
            <a:ext cx="4347270" cy="6959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6522" y="958453"/>
            <a:ext cx="4347270" cy="22844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6522" y="3337084"/>
            <a:ext cx="1134070" cy="19169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3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7A2037-77FD-45D5-A081-0E614B758A84}" type="datetimeFigureOut">
              <a:rPr lang="en-US" smtClean="0"/>
              <a:t>12/18/2017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69604" y="3337084"/>
            <a:ext cx="1701106" cy="19169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3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559721" y="3337084"/>
            <a:ext cx="1134070" cy="19169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3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18A07B-07BF-4436-8409-72B44DEAC7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9302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480060" rtl="0" eaLnBrk="1" latinLnBrk="0" hangingPunct="1">
        <a:lnSpc>
          <a:spcPct val="90000"/>
        </a:lnSpc>
        <a:spcBef>
          <a:spcPct val="0"/>
        </a:spcBef>
        <a:buNone/>
        <a:defRPr sz="231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20015" indent="-120015" algn="l" defTabSz="48006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470" kern="1200">
          <a:solidFill>
            <a:schemeClr val="tx1"/>
          </a:solidFill>
          <a:latin typeface="+mn-lt"/>
          <a:ea typeface="+mn-ea"/>
          <a:cs typeface="+mn-cs"/>
        </a:defRPr>
      </a:lvl1pPr>
      <a:lvl2pPr marL="360045" indent="-120015" algn="l" defTabSz="480060" rtl="0" eaLnBrk="1" latinLnBrk="0" hangingPunct="1">
        <a:lnSpc>
          <a:spcPct val="90000"/>
        </a:lnSpc>
        <a:spcBef>
          <a:spcPts val="263"/>
        </a:spcBef>
        <a:buFont typeface="Arial" panose="020B0604020202020204" pitchFamily="34" charset="0"/>
        <a:buChar char="•"/>
        <a:defRPr sz="1260" kern="1200">
          <a:solidFill>
            <a:schemeClr val="tx1"/>
          </a:solidFill>
          <a:latin typeface="+mn-lt"/>
          <a:ea typeface="+mn-ea"/>
          <a:cs typeface="+mn-cs"/>
        </a:defRPr>
      </a:lvl2pPr>
      <a:lvl3pPr marL="600075" indent="-120015" algn="l" defTabSz="480060" rtl="0" eaLnBrk="1" latinLnBrk="0" hangingPunct="1">
        <a:lnSpc>
          <a:spcPct val="90000"/>
        </a:lnSpc>
        <a:spcBef>
          <a:spcPts val="263"/>
        </a:spcBef>
        <a:buFont typeface="Arial" panose="020B0604020202020204" pitchFamily="34" charset="0"/>
        <a:buChar char="•"/>
        <a:defRPr sz="1050" kern="1200">
          <a:solidFill>
            <a:schemeClr val="tx1"/>
          </a:solidFill>
          <a:latin typeface="+mn-lt"/>
          <a:ea typeface="+mn-ea"/>
          <a:cs typeface="+mn-cs"/>
        </a:defRPr>
      </a:lvl3pPr>
      <a:lvl4pPr marL="840105" indent="-120015" algn="l" defTabSz="480060" rtl="0" eaLnBrk="1" latinLnBrk="0" hangingPunct="1">
        <a:lnSpc>
          <a:spcPct val="90000"/>
        </a:lnSpc>
        <a:spcBef>
          <a:spcPts val="263"/>
        </a:spcBef>
        <a:buFont typeface="Arial" panose="020B0604020202020204" pitchFamily="34" charset="0"/>
        <a:buChar char="•"/>
        <a:defRPr sz="945" kern="1200">
          <a:solidFill>
            <a:schemeClr val="tx1"/>
          </a:solidFill>
          <a:latin typeface="+mn-lt"/>
          <a:ea typeface="+mn-ea"/>
          <a:cs typeface="+mn-cs"/>
        </a:defRPr>
      </a:lvl4pPr>
      <a:lvl5pPr marL="1080135" indent="-120015" algn="l" defTabSz="480060" rtl="0" eaLnBrk="1" latinLnBrk="0" hangingPunct="1">
        <a:lnSpc>
          <a:spcPct val="90000"/>
        </a:lnSpc>
        <a:spcBef>
          <a:spcPts val="263"/>
        </a:spcBef>
        <a:buFont typeface="Arial" panose="020B0604020202020204" pitchFamily="34" charset="0"/>
        <a:buChar char="•"/>
        <a:defRPr sz="945" kern="1200">
          <a:solidFill>
            <a:schemeClr val="tx1"/>
          </a:solidFill>
          <a:latin typeface="+mn-lt"/>
          <a:ea typeface="+mn-ea"/>
          <a:cs typeface="+mn-cs"/>
        </a:defRPr>
      </a:lvl5pPr>
      <a:lvl6pPr marL="1320165" indent="-120015" algn="l" defTabSz="480060" rtl="0" eaLnBrk="1" latinLnBrk="0" hangingPunct="1">
        <a:lnSpc>
          <a:spcPct val="90000"/>
        </a:lnSpc>
        <a:spcBef>
          <a:spcPts val="263"/>
        </a:spcBef>
        <a:buFont typeface="Arial" panose="020B0604020202020204" pitchFamily="34" charset="0"/>
        <a:buChar char="•"/>
        <a:defRPr sz="945" kern="1200">
          <a:solidFill>
            <a:schemeClr val="tx1"/>
          </a:solidFill>
          <a:latin typeface="+mn-lt"/>
          <a:ea typeface="+mn-ea"/>
          <a:cs typeface="+mn-cs"/>
        </a:defRPr>
      </a:lvl6pPr>
      <a:lvl7pPr marL="1560195" indent="-120015" algn="l" defTabSz="480060" rtl="0" eaLnBrk="1" latinLnBrk="0" hangingPunct="1">
        <a:lnSpc>
          <a:spcPct val="90000"/>
        </a:lnSpc>
        <a:spcBef>
          <a:spcPts val="263"/>
        </a:spcBef>
        <a:buFont typeface="Arial" panose="020B0604020202020204" pitchFamily="34" charset="0"/>
        <a:buChar char="•"/>
        <a:defRPr sz="945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indent="-120015" algn="l" defTabSz="480060" rtl="0" eaLnBrk="1" latinLnBrk="0" hangingPunct="1">
        <a:lnSpc>
          <a:spcPct val="90000"/>
        </a:lnSpc>
        <a:spcBef>
          <a:spcPts val="263"/>
        </a:spcBef>
        <a:buFont typeface="Arial" panose="020B0604020202020204" pitchFamily="34" charset="0"/>
        <a:buChar char="•"/>
        <a:defRPr sz="945" kern="1200">
          <a:solidFill>
            <a:schemeClr val="tx1"/>
          </a:solidFill>
          <a:latin typeface="+mn-lt"/>
          <a:ea typeface="+mn-ea"/>
          <a:cs typeface="+mn-cs"/>
        </a:defRPr>
      </a:lvl8pPr>
      <a:lvl9pPr marL="2040255" indent="-120015" algn="l" defTabSz="480060" rtl="0" eaLnBrk="1" latinLnBrk="0" hangingPunct="1">
        <a:lnSpc>
          <a:spcPct val="90000"/>
        </a:lnSpc>
        <a:spcBef>
          <a:spcPts val="263"/>
        </a:spcBef>
        <a:buFont typeface="Arial" panose="020B0604020202020204" pitchFamily="34" charset="0"/>
        <a:buChar char="•"/>
        <a:defRPr sz="94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80060" rtl="0" eaLnBrk="1" latinLnBrk="0" hangingPunct="1">
        <a:defRPr sz="945" kern="1200">
          <a:solidFill>
            <a:schemeClr val="tx1"/>
          </a:solidFill>
          <a:latin typeface="+mn-lt"/>
          <a:ea typeface="+mn-ea"/>
          <a:cs typeface="+mn-cs"/>
        </a:defRPr>
      </a:lvl1pPr>
      <a:lvl2pPr marL="240030" algn="l" defTabSz="480060" rtl="0" eaLnBrk="1" latinLnBrk="0" hangingPunct="1">
        <a:defRPr sz="945" kern="1200">
          <a:solidFill>
            <a:schemeClr val="tx1"/>
          </a:solidFill>
          <a:latin typeface="+mn-lt"/>
          <a:ea typeface="+mn-ea"/>
          <a:cs typeface="+mn-cs"/>
        </a:defRPr>
      </a:lvl2pPr>
      <a:lvl3pPr marL="480060" algn="l" defTabSz="480060" rtl="0" eaLnBrk="1" latinLnBrk="0" hangingPunct="1">
        <a:defRPr sz="945" kern="1200">
          <a:solidFill>
            <a:schemeClr val="tx1"/>
          </a:solidFill>
          <a:latin typeface="+mn-lt"/>
          <a:ea typeface="+mn-ea"/>
          <a:cs typeface="+mn-cs"/>
        </a:defRPr>
      </a:lvl3pPr>
      <a:lvl4pPr marL="720090" algn="l" defTabSz="480060" rtl="0" eaLnBrk="1" latinLnBrk="0" hangingPunct="1">
        <a:defRPr sz="945" kern="1200">
          <a:solidFill>
            <a:schemeClr val="tx1"/>
          </a:solidFill>
          <a:latin typeface="+mn-lt"/>
          <a:ea typeface="+mn-ea"/>
          <a:cs typeface="+mn-cs"/>
        </a:defRPr>
      </a:lvl4pPr>
      <a:lvl5pPr marL="960120" algn="l" defTabSz="480060" rtl="0" eaLnBrk="1" latinLnBrk="0" hangingPunct="1">
        <a:defRPr sz="945" kern="1200">
          <a:solidFill>
            <a:schemeClr val="tx1"/>
          </a:solidFill>
          <a:latin typeface="+mn-lt"/>
          <a:ea typeface="+mn-ea"/>
          <a:cs typeface="+mn-cs"/>
        </a:defRPr>
      </a:lvl5pPr>
      <a:lvl6pPr marL="1200150" algn="l" defTabSz="480060" rtl="0" eaLnBrk="1" latinLnBrk="0" hangingPunct="1">
        <a:defRPr sz="945" kern="1200">
          <a:solidFill>
            <a:schemeClr val="tx1"/>
          </a:solidFill>
          <a:latin typeface="+mn-lt"/>
          <a:ea typeface="+mn-ea"/>
          <a:cs typeface="+mn-cs"/>
        </a:defRPr>
      </a:lvl6pPr>
      <a:lvl7pPr marL="1440180" algn="l" defTabSz="480060" rtl="0" eaLnBrk="1" latinLnBrk="0" hangingPunct="1">
        <a:defRPr sz="945" kern="1200">
          <a:solidFill>
            <a:schemeClr val="tx1"/>
          </a:solidFill>
          <a:latin typeface="+mn-lt"/>
          <a:ea typeface="+mn-ea"/>
          <a:cs typeface="+mn-cs"/>
        </a:defRPr>
      </a:lvl7pPr>
      <a:lvl8pPr marL="1680210" algn="l" defTabSz="480060" rtl="0" eaLnBrk="1" latinLnBrk="0" hangingPunct="1">
        <a:defRPr sz="945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algn="l" defTabSz="480060" rtl="0" eaLnBrk="1" latinLnBrk="0" hangingPunct="1">
        <a:defRPr sz="94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7.bin"/><Relationship Id="rId3" Type="http://schemas.openxmlformats.org/officeDocument/2006/relationships/image" Target="../media/image32.png"/><Relationship Id="rId7" Type="http://schemas.openxmlformats.org/officeDocument/2006/relationships/image" Target="../media/image29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16.bin"/><Relationship Id="rId5" Type="http://schemas.openxmlformats.org/officeDocument/2006/relationships/image" Target="../media/image34.png"/><Relationship Id="rId4" Type="http://schemas.openxmlformats.org/officeDocument/2006/relationships/image" Target="../media/image33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0.bin"/><Relationship Id="rId13" Type="http://schemas.openxmlformats.org/officeDocument/2006/relationships/image" Target="../media/image42.wmf"/><Relationship Id="rId3" Type="http://schemas.openxmlformats.org/officeDocument/2006/relationships/image" Target="../media/image43.jpeg"/><Relationship Id="rId7" Type="http://schemas.openxmlformats.org/officeDocument/2006/relationships/image" Target="../media/image39.wmf"/><Relationship Id="rId12" Type="http://schemas.openxmlformats.org/officeDocument/2006/relationships/oleObject" Target="../embeddings/oleObject2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19.bin"/><Relationship Id="rId11" Type="http://schemas.openxmlformats.org/officeDocument/2006/relationships/image" Target="../media/image41.wmf"/><Relationship Id="rId5" Type="http://schemas.openxmlformats.org/officeDocument/2006/relationships/image" Target="../media/image38.wmf"/><Relationship Id="rId10" Type="http://schemas.openxmlformats.org/officeDocument/2006/relationships/oleObject" Target="../embeddings/oleObject21.bin"/><Relationship Id="rId4" Type="http://schemas.openxmlformats.org/officeDocument/2006/relationships/oleObject" Target="../embeddings/oleObject18.bin"/><Relationship Id="rId9" Type="http://schemas.openxmlformats.org/officeDocument/2006/relationships/image" Target="../media/image40.w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4.bin"/><Relationship Id="rId13" Type="http://schemas.openxmlformats.org/officeDocument/2006/relationships/image" Target="../media/image31.png"/><Relationship Id="rId3" Type="http://schemas.openxmlformats.org/officeDocument/2006/relationships/image" Target="../media/image43.jpeg"/><Relationship Id="rId7" Type="http://schemas.openxmlformats.org/officeDocument/2006/relationships/image" Target="../media/image44.wmf"/><Relationship Id="rId12" Type="http://schemas.openxmlformats.org/officeDocument/2006/relationships/image" Target="../media/image3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23.bin"/><Relationship Id="rId11" Type="http://schemas.openxmlformats.org/officeDocument/2006/relationships/image" Target="../media/image46.wmf"/><Relationship Id="rId5" Type="http://schemas.openxmlformats.org/officeDocument/2006/relationships/image" Target="../media/image38.wmf"/><Relationship Id="rId10" Type="http://schemas.openxmlformats.org/officeDocument/2006/relationships/oleObject" Target="../embeddings/oleObject25.bin"/><Relationship Id="rId4" Type="http://schemas.openxmlformats.org/officeDocument/2006/relationships/oleObject" Target="../embeddings/oleObject18.bin"/><Relationship Id="rId9" Type="http://schemas.openxmlformats.org/officeDocument/2006/relationships/image" Target="../media/image45.wm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8.bin"/><Relationship Id="rId13" Type="http://schemas.openxmlformats.org/officeDocument/2006/relationships/image" Target="../media/image51.wmf"/><Relationship Id="rId3" Type="http://schemas.openxmlformats.org/officeDocument/2006/relationships/image" Target="../media/image35.jpeg"/><Relationship Id="rId7" Type="http://schemas.openxmlformats.org/officeDocument/2006/relationships/image" Target="../media/image48.wmf"/><Relationship Id="rId12" Type="http://schemas.openxmlformats.org/officeDocument/2006/relationships/oleObject" Target="../embeddings/oleObject30.bin"/><Relationship Id="rId17" Type="http://schemas.openxmlformats.org/officeDocument/2006/relationships/image" Target="../media/image53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32.bin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27.bin"/><Relationship Id="rId11" Type="http://schemas.openxmlformats.org/officeDocument/2006/relationships/image" Target="../media/image50.wmf"/><Relationship Id="rId5" Type="http://schemas.openxmlformats.org/officeDocument/2006/relationships/image" Target="../media/image47.wmf"/><Relationship Id="rId15" Type="http://schemas.openxmlformats.org/officeDocument/2006/relationships/image" Target="../media/image52.wmf"/><Relationship Id="rId10" Type="http://schemas.openxmlformats.org/officeDocument/2006/relationships/oleObject" Target="../embeddings/oleObject29.bin"/><Relationship Id="rId4" Type="http://schemas.openxmlformats.org/officeDocument/2006/relationships/oleObject" Target="../embeddings/oleObject26.bin"/><Relationship Id="rId9" Type="http://schemas.openxmlformats.org/officeDocument/2006/relationships/image" Target="../media/image49.wmf"/><Relationship Id="rId14" Type="http://schemas.openxmlformats.org/officeDocument/2006/relationships/oleObject" Target="../embeddings/oleObject31.bin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5.bin"/><Relationship Id="rId13" Type="http://schemas.openxmlformats.org/officeDocument/2006/relationships/image" Target="../media/image51.wmf"/><Relationship Id="rId3" Type="http://schemas.openxmlformats.org/officeDocument/2006/relationships/image" Target="../media/image35.jpeg"/><Relationship Id="rId7" Type="http://schemas.openxmlformats.org/officeDocument/2006/relationships/image" Target="../media/image55.wmf"/><Relationship Id="rId12" Type="http://schemas.openxmlformats.org/officeDocument/2006/relationships/oleObject" Target="../embeddings/oleObject30.bin"/><Relationship Id="rId17" Type="http://schemas.openxmlformats.org/officeDocument/2006/relationships/image" Target="../media/image53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32.bin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34.bin"/><Relationship Id="rId11" Type="http://schemas.openxmlformats.org/officeDocument/2006/relationships/image" Target="../media/image57.wmf"/><Relationship Id="rId5" Type="http://schemas.openxmlformats.org/officeDocument/2006/relationships/image" Target="../media/image54.wmf"/><Relationship Id="rId15" Type="http://schemas.openxmlformats.org/officeDocument/2006/relationships/image" Target="../media/image52.wmf"/><Relationship Id="rId10" Type="http://schemas.openxmlformats.org/officeDocument/2006/relationships/oleObject" Target="../embeddings/oleObject36.bin"/><Relationship Id="rId4" Type="http://schemas.openxmlformats.org/officeDocument/2006/relationships/oleObject" Target="../embeddings/oleObject33.bin"/><Relationship Id="rId9" Type="http://schemas.openxmlformats.org/officeDocument/2006/relationships/image" Target="../media/image56.wmf"/><Relationship Id="rId14" Type="http://schemas.openxmlformats.org/officeDocument/2006/relationships/oleObject" Target="../embeddings/oleObject31.bin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wmf"/><Relationship Id="rId3" Type="http://schemas.openxmlformats.org/officeDocument/2006/relationships/image" Target="../media/image34.png"/><Relationship Id="rId7" Type="http://schemas.openxmlformats.org/officeDocument/2006/relationships/oleObject" Target="../embeddings/oleObject3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5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wmf"/><Relationship Id="rId13" Type="http://schemas.openxmlformats.org/officeDocument/2006/relationships/oleObject" Target="../embeddings/oleObject41.bin"/><Relationship Id="rId7" Type="http://schemas.openxmlformats.org/officeDocument/2006/relationships/oleObject" Target="../embeddings/oleObject38.bin"/><Relationship Id="rId12" Type="http://schemas.openxmlformats.org/officeDocument/2006/relationships/image" Target="../media/image62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31.png"/><Relationship Id="rId11" Type="http://schemas.openxmlformats.org/officeDocument/2006/relationships/oleObject" Target="../embeddings/oleObject40.bin"/><Relationship Id="rId5" Type="http://schemas.openxmlformats.org/officeDocument/2006/relationships/image" Target="../media/image30.png"/><Relationship Id="rId10" Type="http://schemas.openxmlformats.org/officeDocument/2006/relationships/image" Target="../media/image61.wmf"/><Relationship Id="rId9" Type="http://schemas.openxmlformats.org/officeDocument/2006/relationships/oleObject" Target="../embeddings/oleObject39.bin"/><Relationship Id="rId14" Type="http://schemas.openxmlformats.org/officeDocument/2006/relationships/image" Target="../media/image63.wm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wmf"/><Relationship Id="rId13" Type="http://schemas.openxmlformats.org/officeDocument/2006/relationships/oleObject" Target="../embeddings/oleObject46.bin"/><Relationship Id="rId18" Type="http://schemas.openxmlformats.org/officeDocument/2006/relationships/image" Target="../media/image70.wmf"/><Relationship Id="rId3" Type="http://schemas.openxmlformats.org/officeDocument/2006/relationships/image" Target="../media/image30.png"/><Relationship Id="rId7" Type="http://schemas.openxmlformats.org/officeDocument/2006/relationships/oleObject" Target="../embeddings/oleObject43.bin"/><Relationship Id="rId12" Type="http://schemas.openxmlformats.org/officeDocument/2006/relationships/image" Target="../media/image67.wmf"/><Relationship Id="rId17" Type="http://schemas.openxmlformats.org/officeDocument/2006/relationships/oleObject" Target="../embeddings/oleObject48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69.wmf"/><Relationship Id="rId20" Type="http://schemas.openxmlformats.org/officeDocument/2006/relationships/image" Target="../media/image71.wmf"/><Relationship Id="rId1" Type="http://schemas.openxmlformats.org/officeDocument/2006/relationships/vmlDrawing" Target="../drawings/vmlDrawing11.vml"/><Relationship Id="rId6" Type="http://schemas.openxmlformats.org/officeDocument/2006/relationships/image" Target="../media/image64.wmf"/><Relationship Id="rId11" Type="http://schemas.openxmlformats.org/officeDocument/2006/relationships/oleObject" Target="../embeddings/oleObject45.bin"/><Relationship Id="rId5" Type="http://schemas.openxmlformats.org/officeDocument/2006/relationships/oleObject" Target="../embeddings/oleObject42.bin"/><Relationship Id="rId15" Type="http://schemas.openxmlformats.org/officeDocument/2006/relationships/oleObject" Target="../embeddings/oleObject47.bin"/><Relationship Id="rId10" Type="http://schemas.openxmlformats.org/officeDocument/2006/relationships/image" Target="../media/image66.wmf"/><Relationship Id="rId19" Type="http://schemas.openxmlformats.org/officeDocument/2006/relationships/oleObject" Target="../embeddings/oleObject49.bin"/><Relationship Id="rId4" Type="http://schemas.openxmlformats.org/officeDocument/2006/relationships/image" Target="../media/image31.png"/><Relationship Id="rId9" Type="http://schemas.openxmlformats.org/officeDocument/2006/relationships/oleObject" Target="../embeddings/oleObject44.bin"/><Relationship Id="rId14" Type="http://schemas.openxmlformats.org/officeDocument/2006/relationships/image" Target="../media/image68.w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wmf"/><Relationship Id="rId13" Type="http://schemas.openxmlformats.org/officeDocument/2006/relationships/oleObject" Target="../embeddings/oleObject53.bin"/><Relationship Id="rId3" Type="http://schemas.openxmlformats.org/officeDocument/2006/relationships/image" Target="../media/image77.gif"/><Relationship Id="rId7" Type="http://schemas.openxmlformats.org/officeDocument/2006/relationships/oleObject" Target="../embeddings/oleObject50.bin"/><Relationship Id="rId12" Type="http://schemas.openxmlformats.org/officeDocument/2006/relationships/image" Target="../media/image74.wm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76.wmf"/><Relationship Id="rId1" Type="http://schemas.openxmlformats.org/officeDocument/2006/relationships/vmlDrawing" Target="../drawings/vmlDrawing12.vml"/><Relationship Id="rId6" Type="http://schemas.openxmlformats.org/officeDocument/2006/relationships/image" Target="../media/image31.png"/><Relationship Id="rId11" Type="http://schemas.openxmlformats.org/officeDocument/2006/relationships/oleObject" Target="../embeddings/oleObject52.bin"/><Relationship Id="rId5" Type="http://schemas.openxmlformats.org/officeDocument/2006/relationships/image" Target="../media/image30.png"/><Relationship Id="rId15" Type="http://schemas.openxmlformats.org/officeDocument/2006/relationships/oleObject" Target="../embeddings/oleObject54.bin"/><Relationship Id="rId10" Type="http://schemas.openxmlformats.org/officeDocument/2006/relationships/image" Target="../media/image73.wmf"/><Relationship Id="rId4" Type="http://schemas.openxmlformats.org/officeDocument/2006/relationships/image" Target="../media/image78.jpeg"/><Relationship Id="rId9" Type="http://schemas.openxmlformats.org/officeDocument/2006/relationships/oleObject" Target="../embeddings/oleObject51.bin"/><Relationship Id="rId14" Type="http://schemas.openxmlformats.org/officeDocument/2006/relationships/image" Target="../media/image75.w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jpe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85.wmf"/><Relationship Id="rId18" Type="http://schemas.openxmlformats.org/officeDocument/2006/relationships/oleObject" Target="../embeddings/oleObject61.bin"/><Relationship Id="rId3" Type="http://schemas.openxmlformats.org/officeDocument/2006/relationships/oleObject" Target="../embeddings/oleObject55.bin"/><Relationship Id="rId21" Type="http://schemas.openxmlformats.org/officeDocument/2006/relationships/image" Target="../media/image89.wmf"/><Relationship Id="rId7" Type="http://schemas.openxmlformats.org/officeDocument/2006/relationships/image" Target="../media/image79.jpeg"/><Relationship Id="rId12" Type="http://schemas.openxmlformats.org/officeDocument/2006/relationships/oleObject" Target="../embeddings/oleObject58.bin"/><Relationship Id="rId17" Type="http://schemas.openxmlformats.org/officeDocument/2006/relationships/image" Target="../media/image87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60.bin"/><Relationship Id="rId20" Type="http://schemas.openxmlformats.org/officeDocument/2006/relationships/oleObject" Target="../embeddings/oleObject62.bin"/><Relationship Id="rId1" Type="http://schemas.openxmlformats.org/officeDocument/2006/relationships/vmlDrawing" Target="../drawings/vmlDrawing13.vml"/><Relationship Id="rId6" Type="http://schemas.openxmlformats.org/officeDocument/2006/relationships/oleObject" Target="../embeddings/oleObject57.bin"/><Relationship Id="rId11" Type="http://schemas.openxmlformats.org/officeDocument/2006/relationships/image" Target="../media/image68.png"/><Relationship Id="rId24" Type="http://schemas.openxmlformats.org/officeDocument/2006/relationships/oleObject" Target="../embeddings/oleObject64.bin"/><Relationship Id="rId5" Type="http://schemas.openxmlformats.org/officeDocument/2006/relationships/oleObject" Target="../embeddings/oleObject56.bin"/><Relationship Id="rId15" Type="http://schemas.openxmlformats.org/officeDocument/2006/relationships/image" Target="../media/image86.wmf"/><Relationship Id="rId23" Type="http://schemas.openxmlformats.org/officeDocument/2006/relationships/image" Target="../media/image90.wmf"/><Relationship Id="rId10" Type="http://schemas.openxmlformats.org/officeDocument/2006/relationships/image" Target="../media/image1.png"/><Relationship Id="rId19" Type="http://schemas.openxmlformats.org/officeDocument/2006/relationships/image" Target="../media/image88.wmf"/><Relationship Id="rId4" Type="http://schemas.openxmlformats.org/officeDocument/2006/relationships/image" Target="../media/image84.wmf"/><Relationship Id="rId9" Type="http://schemas.openxmlformats.org/officeDocument/2006/relationships/image" Target="../media/image31.png"/><Relationship Id="rId14" Type="http://schemas.openxmlformats.org/officeDocument/2006/relationships/oleObject" Target="../embeddings/oleObject59.bin"/><Relationship Id="rId22" Type="http://schemas.openxmlformats.org/officeDocument/2006/relationships/oleObject" Target="../embeddings/oleObject63.bin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wmf"/><Relationship Id="rId13" Type="http://schemas.openxmlformats.org/officeDocument/2006/relationships/oleObject" Target="../embeddings/oleObject69.bin"/><Relationship Id="rId18" Type="http://schemas.openxmlformats.org/officeDocument/2006/relationships/image" Target="../media/image97.wmf"/><Relationship Id="rId3" Type="http://schemas.openxmlformats.org/officeDocument/2006/relationships/image" Target="../media/image30.png"/><Relationship Id="rId7" Type="http://schemas.openxmlformats.org/officeDocument/2006/relationships/oleObject" Target="../embeddings/oleObject66.bin"/><Relationship Id="rId12" Type="http://schemas.openxmlformats.org/officeDocument/2006/relationships/image" Target="../media/image94.wmf"/><Relationship Id="rId17" Type="http://schemas.openxmlformats.org/officeDocument/2006/relationships/oleObject" Target="../embeddings/oleObject71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96.wmf"/><Relationship Id="rId20" Type="http://schemas.openxmlformats.org/officeDocument/2006/relationships/image" Target="../media/image98.wmf"/><Relationship Id="rId1" Type="http://schemas.openxmlformats.org/officeDocument/2006/relationships/vmlDrawing" Target="../drawings/vmlDrawing14.vml"/><Relationship Id="rId6" Type="http://schemas.openxmlformats.org/officeDocument/2006/relationships/image" Target="../media/image91.wmf"/><Relationship Id="rId11" Type="http://schemas.openxmlformats.org/officeDocument/2006/relationships/oleObject" Target="../embeddings/oleObject68.bin"/><Relationship Id="rId5" Type="http://schemas.openxmlformats.org/officeDocument/2006/relationships/oleObject" Target="../embeddings/oleObject65.bin"/><Relationship Id="rId15" Type="http://schemas.openxmlformats.org/officeDocument/2006/relationships/oleObject" Target="../embeddings/oleObject70.bin"/><Relationship Id="rId10" Type="http://schemas.openxmlformats.org/officeDocument/2006/relationships/image" Target="../media/image93.wmf"/><Relationship Id="rId19" Type="http://schemas.openxmlformats.org/officeDocument/2006/relationships/oleObject" Target="../embeddings/oleObject72.bin"/><Relationship Id="rId4" Type="http://schemas.openxmlformats.org/officeDocument/2006/relationships/image" Target="../media/image31.png"/><Relationship Id="rId9" Type="http://schemas.openxmlformats.org/officeDocument/2006/relationships/oleObject" Target="../embeddings/oleObject67.bin"/><Relationship Id="rId14" Type="http://schemas.openxmlformats.org/officeDocument/2006/relationships/image" Target="../media/image95.wmf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wmf"/><Relationship Id="rId13" Type="http://schemas.openxmlformats.org/officeDocument/2006/relationships/oleObject" Target="../embeddings/oleObject76.bin"/><Relationship Id="rId18" Type="http://schemas.openxmlformats.org/officeDocument/2006/relationships/image" Target="../media/image104.wmf"/><Relationship Id="rId3" Type="http://schemas.openxmlformats.org/officeDocument/2006/relationships/image" Target="../media/image107.png"/><Relationship Id="rId21" Type="http://schemas.openxmlformats.org/officeDocument/2006/relationships/oleObject" Target="../embeddings/oleObject80.bin"/><Relationship Id="rId7" Type="http://schemas.openxmlformats.org/officeDocument/2006/relationships/oleObject" Target="../embeddings/oleObject73.bin"/><Relationship Id="rId12" Type="http://schemas.openxmlformats.org/officeDocument/2006/relationships/image" Target="../media/image101.wmf"/><Relationship Id="rId17" Type="http://schemas.openxmlformats.org/officeDocument/2006/relationships/oleObject" Target="../embeddings/oleObject78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03.wmf"/><Relationship Id="rId20" Type="http://schemas.openxmlformats.org/officeDocument/2006/relationships/image" Target="../media/image105.wmf"/><Relationship Id="rId1" Type="http://schemas.openxmlformats.org/officeDocument/2006/relationships/vmlDrawing" Target="../drawings/vmlDrawing15.vml"/><Relationship Id="rId6" Type="http://schemas.openxmlformats.org/officeDocument/2006/relationships/image" Target="../media/image31.png"/><Relationship Id="rId11" Type="http://schemas.openxmlformats.org/officeDocument/2006/relationships/oleObject" Target="../embeddings/oleObject75.bin"/><Relationship Id="rId5" Type="http://schemas.openxmlformats.org/officeDocument/2006/relationships/image" Target="../media/image30.png"/><Relationship Id="rId15" Type="http://schemas.openxmlformats.org/officeDocument/2006/relationships/oleObject" Target="../embeddings/oleObject77.bin"/><Relationship Id="rId10" Type="http://schemas.openxmlformats.org/officeDocument/2006/relationships/image" Target="../media/image100.wmf"/><Relationship Id="rId19" Type="http://schemas.openxmlformats.org/officeDocument/2006/relationships/oleObject" Target="../embeddings/oleObject79.bin"/><Relationship Id="rId4" Type="http://schemas.openxmlformats.org/officeDocument/2006/relationships/image" Target="../media/image108.jpeg"/><Relationship Id="rId9" Type="http://schemas.openxmlformats.org/officeDocument/2006/relationships/oleObject" Target="../embeddings/oleObject74.bin"/><Relationship Id="rId14" Type="http://schemas.openxmlformats.org/officeDocument/2006/relationships/image" Target="../media/image102.wmf"/><Relationship Id="rId22" Type="http://schemas.openxmlformats.org/officeDocument/2006/relationships/image" Target="../media/image106.wmf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wmf"/><Relationship Id="rId3" Type="http://schemas.openxmlformats.org/officeDocument/2006/relationships/image" Target="../media/image113.png"/><Relationship Id="rId7" Type="http://schemas.openxmlformats.org/officeDocument/2006/relationships/oleObject" Target="../embeddings/oleObject8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110.wmf"/><Relationship Id="rId5" Type="http://schemas.openxmlformats.org/officeDocument/2006/relationships/oleObject" Target="../embeddings/oleObject81.bin"/><Relationship Id="rId10" Type="http://schemas.openxmlformats.org/officeDocument/2006/relationships/image" Target="../media/image112.wmf"/><Relationship Id="rId4" Type="http://schemas.openxmlformats.org/officeDocument/2006/relationships/image" Target="../media/image114.jpeg"/><Relationship Id="rId9" Type="http://schemas.openxmlformats.org/officeDocument/2006/relationships/oleObject" Target="../embeddings/oleObject83.bin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6.bin"/><Relationship Id="rId13" Type="http://schemas.openxmlformats.org/officeDocument/2006/relationships/oleObject" Target="../embeddings/oleObject89.bin"/><Relationship Id="rId18" Type="http://schemas.openxmlformats.org/officeDocument/2006/relationships/image" Target="../media/image120.wmf"/><Relationship Id="rId3" Type="http://schemas.openxmlformats.org/officeDocument/2006/relationships/image" Target="../media/image114.jpeg"/><Relationship Id="rId7" Type="http://schemas.openxmlformats.org/officeDocument/2006/relationships/image" Target="../media/image115.wmf"/><Relationship Id="rId12" Type="http://schemas.openxmlformats.org/officeDocument/2006/relationships/image" Target="../media/image117.wmf"/><Relationship Id="rId17" Type="http://schemas.openxmlformats.org/officeDocument/2006/relationships/oleObject" Target="../embeddings/oleObject91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19.wmf"/><Relationship Id="rId1" Type="http://schemas.openxmlformats.org/officeDocument/2006/relationships/vmlDrawing" Target="../drawings/vmlDrawing17.vml"/><Relationship Id="rId6" Type="http://schemas.openxmlformats.org/officeDocument/2006/relationships/oleObject" Target="../embeddings/oleObject85.bin"/><Relationship Id="rId11" Type="http://schemas.openxmlformats.org/officeDocument/2006/relationships/oleObject" Target="../embeddings/oleObject88.bin"/><Relationship Id="rId5" Type="http://schemas.openxmlformats.org/officeDocument/2006/relationships/image" Target="../media/image110.wmf"/><Relationship Id="rId15" Type="http://schemas.openxmlformats.org/officeDocument/2006/relationships/oleObject" Target="../embeddings/oleObject90.bin"/><Relationship Id="rId10" Type="http://schemas.openxmlformats.org/officeDocument/2006/relationships/image" Target="../media/image116.wmf"/><Relationship Id="rId4" Type="http://schemas.openxmlformats.org/officeDocument/2006/relationships/oleObject" Target="../embeddings/oleObject84.bin"/><Relationship Id="rId9" Type="http://schemas.openxmlformats.org/officeDocument/2006/relationships/oleObject" Target="../embeddings/oleObject87.bin"/><Relationship Id="rId14" Type="http://schemas.openxmlformats.org/officeDocument/2006/relationships/image" Target="../media/image118.w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jpeg"/><Relationship Id="rId2" Type="http://schemas.openxmlformats.org/officeDocument/2006/relationships/image" Target="../media/image12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4.jpeg"/><Relationship Id="rId4" Type="http://schemas.openxmlformats.org/officeDocument/2006/relationships/image" Target="../media/image123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wmf"/><Relationship Id="rId3" Type="http://schemas.openxmlformats.org/officeDocument/2006/relationships/oleObject" Target="../embeddings/oleObject92.bin"/><Relationship Id="rId7" Type="http://schemas.openxmlformats.org/officeDocument/2006/relationships/oleObject" Target="../embeddings/oleObject9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.vml"/><Relationship Id="rId6" Type="http://schemas.openxmlformats.org/officeDocument/2006/relationships/image" Target="../media/image126.wmf"/><Relationship Id="rId5" Type="http://schemas.openxmlformats.org/officeDocument/2006/relationships/oleObject" Target="../embeddings/oleObject93.bin"/><Relationship Id="rId10" Type="http://schemas.openxmlformats.org/officeDocument/2006/relationships/image" Target="../media/image128.wmf"/><Relationship Id="rId4" Type="http://schemas.openxmlformats.org/officeDocument/2006/relationships/image" Target="../media/image125.wmf"/><Relationship Id="rId9" Type="http://schemas.openxmlformats.org/officeDocument/2006/relationships/oleObject" Target="../embeddings/oleObject95.bin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wmf"/><Relationship Id="rId13" Type="http://schemas.openxmlformats.org/officeDocument/2006/relationships/oleObject" Target="../embeddings/oleObject99.bin"/><Relationship Id="rId18" Type="http://schemas.openxmlformats.org/officeDocument/2006/relationships/image" Target="../media/image134.wmf"/><Relationship Id="rId3" Type="http://schemas.openxmlformats.org/officeDocument/2006/relationships/image" Target="../media/image136.jpeg"/><Relationship Id="rId7" Type="http://schemas.openxmlformats.org/officeDocument/2006/relationships/oleObject" Target="../embeddings/oleObject96.bin"/><Relationship Id="rId12" Type="http://schemas.openxmlformats.org/officeDocument/2006/relationships/image" Target="../media/image131.wmf"/><Relationship Id="rId17" Type="http://schemas.openxmlformats.org/officeDocument/2006/relationships/oleObject" Target="../embeddings/oleObject101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33.wmf"/><Relationship Id="rId20" Type="http://schemas.openxmlformats.org/officeDocument/2006/relationships/image" Target="../media/image135.wmf"/><Relationship Id="rId1" Type="http://schemas.openxmlformats.org/officeDocument/2006/relationships/vmlDrawing" Target="../drawings/vmlDrawing19.vml"/><Relationship Id="rId6" Type="http://schemas.openxmlformats.org/officeDocument/2006/relationships/image" Target="../media/image31.png"/><Relationship Id="rId11" Type="http://schemas.openxmlformats.org/officeDocument/2006/relationships/oleObject" Target="../embeddings/oleObject98.bin"/><Relationship Id="rId5" Type="http://schemas.openxmlformats.org/officeDocument/2006/relationships/image" Target="../media/image30.png"/><Relationship Id="rId15" Type="http://schemas.openxmlformats.org/officeDocument/2006/relationships/oleObject" Target="../embeddings/oleObject100.bin"/><Relationship Id="rId10" Type="http://schemas.openxmlformats.org/officeDocument/2006/relationships/image" Target="../media/image130.wmf"/><Relationship Id="rId19" Type="http://schemas.openxmlformats.org/officeDocument/2006/relationships/oleObject" Target="../embeddings/oleObject102.bin"/><Relationship Id="rId4" Type="http://schemas.openxmlformats.org/officeDocument/2006/relationships/image" Target="../media/image137.jpeg"/><Relationship Id="rId9" Type="http://schemas.openxmlformats.org/officeDocument/2006/relationships/oleObject" Target="../embeddings/oleObject97.bin"/><Relationship Id="rId14" Type="http://schemas.openxmlformats.org/officeDocument/2006/relationships/image" Target="../media/image132.wmf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wmf"/><Relationship Id="rId13" Type="http://schemas.openxmlformats.org/officeDocument/2006/relationships/oleObject" Target="../embeddings/oleObject106.bin"/><Relationship Id="rId18" Type="http://schemas.openxmlformats.org/officeDocument/2006/relationships/image" Target="../media/image143.wmf"/><Relationship Id="rId26" Type="http://schemas.openxmlformats.org/officeDocument/2006/relationships/image" Target="../media/image146.wmf"/><Relationship Id="rId3" Type="http://schemas.openxmlformats.org/officeDocument/2006/relationships/image" Target="../media/image148.jpeg"/><Relationship Id="rId21" Type="http://schemas.openxmlformats.org/officeDocument/2006/relationships/oleObject" Target="../embeddings/oleObject111.bin"/><Relationship Id="rId7" Type="http://schemas.openxmlformats.org/officeDocument/2006/relationships/oleObject" Target="../embeddings/oleObject103.bin"/><Relationship Id="rId12" Type="http://schemas.openxmlformats.org/officeDocument/2006/relationships/image" Target="../media/image140.wmf"/><Relationship Id="rId17" Type="http://schemas.openxmlformats.org/officeDocument/2006/relationships/oleObject" Target="../embeddings/oleObject108.bin"/><Relationship Id="rId25" Type="http://schemas.openxmlformats.org/officeDocument/2006/relationships/oleObject" Target="../embeddings/oleObject113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42.wmf"/><Relationship Id="rId20" Type="http://schemas.openxmlformats.org/officeDocument/2006/relationships/oleObject" Target="../embeddings/oleObject110.bin"/><Relationship Id="rId1" Type="http://schemas.openxmlformats.org/officeDocument/2006/relationships/vmlDrawing" Target="../drawings/vmlDrawing20.vml"/><Relationship Id="rId6" Type="http://schemas.openxmlformats.org/officeDocument/2006/relationships/image" Target="../media/image31.png"/><Relationship Id="rId11" Type="http://schemas.openxmlformats.org/officeDocument/2006/relationships/oleObject" Target="../embeddings/oleObject105.bin"/><Relationship Id="rId24" Type="http://schemas.openxmlformats.org/officeDocument/2006/relationships/image" Target="../media/image145.wmf"/><Relationship Id="rId5" Type="http://schemas.openxmlformats.org/officeDocument/2006/relationships/image" Target="../media/image30.png"/><Relationship Id="rId15" Type="http://schemas.openxmlformats.org/officeDocument/2006/relationships/oleObject" Target="../embeddings/oleObject107.bin"/><Relationship Id="rId23" Type="http://schemas.openxmlformats.org/officeDocument/2006/relationships/oleObject" Target="../embeddings/oleObject112.bin"/><Relationship Id="rId28" Type="http://schemas.openxmlformats.org/officeDocument/2006/relationships/image" Target="../media/image147.wmf"/><Relationship Id="rId10" Type="http://schemas.openxmlformats.org/officeDocument/2006/relationships/image" Target="../media/image139.wmf"/><Relationship Id="rId19" Type="http://schemas.openxmlformats.org/officeDocument/2006/relationships/oleObject" Target="../embeddings/oleObject109.bin"/><Relationship Id="rId4" Type="http://schemas.openxmlformats.org/officeDocument/2006/relationships/image" Target="../media/image149.gif"/><Relationship Id="rId9" Type="http://schemas.openxmlformats.org/officeDocument/2006/relationships/oleObject" Target="../embeddings/oleObject104.bin"/><Relationship Id="rId14" Type="http://schemas.openxmlformats.org/officeDocument/2006/relationships/image" Target="../media/image141.wmf"/><Relationship Id="rId22" Type="http://schemas.openxmlformats.org/officeDocument/2006/relationships/image" Target="../media/image144.wmf"/><Relationship Id="rId27" Type="http://schemas.openxmlformats.org/officeDocument/2006/relationships/oleObject" Target="../embeddings/oleObject114.bin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jpeg"/><Relationship Id="rId2" Type="http://schemas.openxmlformats.org/officeDocument/2006/relationships/image" Target="../media/image15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4.jpeg"/><Relationship Id="rId5" Type="http://schemas.openxmlformats.org/officeDocument/2006/relationships/image" Target="../media/image153.jpeg"/><Relationship Id="rId4" Type="http://schemas.openxmlformats.org/officeDocument/2006/relationships/image" Target="../media/image152.jpe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17.bin"/><Relationship Id="rId13" Type="http://schemas.openxmlformats.org/officeDocument/2006/relationships/image" Target="../media/image159.wmf"/><Relationship Id="rId18" Type="http://schemas.openxmlformats.org/officeDocument/2006/relationships/oleObject" Target="../embeddings/oleObject121.bin"/><Relationship Id="rId3" Type="http://schemas.openxmlformats.org/officeDocument/2006/relationships/image" Target="../media/image160.png"/><Relationship Id="rId7" Type="http://schemas.openxmlformats.org/officeDocument/2006/relationships/image" Target="../media/image156.wmf"/><Relationship Id="rId12" Type="http://schemas.openxmlformats.org/officeDocument/2006/relationships/oleObject" Target="../embeddings/oleObject119.bin"/><Relationship Id="rId17" Type="http://schemas.openxmlformats.org/officeDocument/2006/relationships/image" Target="../media/image160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120.bin"/><Relationship Id="rId1" Type="http://schemas.openxmlformats.org/officeDocument/2006/relationships/vmlDrawing" Target="../drawings/vmlDrawing21.vml"/><Relationship Id="rId6" Type="http://schemas.openxmlformats.org/officeDocument/2006/relationships/oleObject" Target="../embeddings/oleObject116.bin"/><Relationship Id="rId11" Type="http://schemas.openxmlformats.org/officeDocument/2006/relationships/image" Target="../media/image158.wmf"/><Relationship Id="rId5" Type="http://schemas.openxmlformats.org/officeDocument/2006/relationships/image" Target="../media/image155.wmf"/><Relationship Id="rId15" Type="http://schemas.openxmlformats.org/officeDocument/2006/relationships/image" Target="../media/image180.png"/><Relationship Id="rId10" Type="http://schemas.openxmlformats.org/officeDocument/2006/relationships/oleObject" Target="../embeddings/oleObject118.bin"/><Relationship Id="rId19" Type="http://schemas.openxmlformats.org/officeDocument/2006/relationships/image" Target="../media/image161.wmf"/><Relationship Id="rId4" Type="http://schemas.openxmlformats.org/officeDocument/2006/relationships/oleObject" Target="../embeddings/oleObject115.bin"/><Relationship Id="rId9" Type="http://schemas.openxmlformats.org/officeDocument/2006/relationships/image" Target="../media/image157.wmf"/><Relationship Id="rId14" Type="http://schemas.openxmlformats.org/officeDocument/2006/relationships/image" Target="../media/image170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8.png"/><Relationship Id="rId3" Type="http://schemas.openxmlformats.org/officeDocument/2006/relationships/image" Target="../media/image163.jpeg"/><Relationship Id="rId7" Type="http://schemas.openxmlformats.org/officeDocument/2006/relationships/image" Target="../media/image167.jpeg"/><Relationship Id="rId2" Type="http://schemas.openxmlformats.org/officeDocument/2006/relationships/image" Target="../media/image16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6.jpeg"/><Relationship Id="rId5" Type="http://schemas.openxmlformats.org/officeDocument/2006/relationships/image" Target="../media/image165.jpeg"/><Relationship Id="rId4" Type="http://schemas.openxmlformats.org/officeDocument/2006/relationships/image" Target="../media/image164.jpe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wmf"/><Relationship Id="rId13" Type="http://schemas.openxmlformats.org/officeDocument/2006/relationships/oleObject" Target="../embeddings/oleObject125.bin"/><Relationship Id="rId18" Type="http://schemas.openxmlformats.org/officeDocument/2006/relationships/image" Target="../media/image175.wmf"/><Relationship Id="rId3" Type="http://schemas.openxmlformats.org/officeDocument/2006/relationships/image" Target="../media/image176.jpeg"/><Relationship Id="rId7" Type="http://schemas.openxmlformats.org/officeDocument/2006/relationships/oleObject" Target="../embeddings/oleObject122.bin"/><Relationship Id="rId12" Type="http://schemas.openxmlformats.org/officeDocument/2006/relationships/image" Target="../media/image172.wmf"/><Relationship Id="rId17" Type="http://schemas.openxmlformats.org/officeDocument/2006/relationships/oleObject" Target="../embeddings/oleObject127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74.wmf"/><Relationship Id="rId1" Type="http://schemas.openxmlformats.org/officeDocument/2006/relationships/vmlDrawing" Target="../drawings/vmlDrawing22.vml"/><Relationship Id="rId6" Type="http://schemas.openxmlformats.org/officeDocument/2006/relationships/image" Target="../media/image31.png"/><Relationship Id="rId11" Type="http://schemas.openxmlformats.org/officeDocument/2006/relationships/oleObject" Target="../embeddings/oleObject124.bin"/><Relationship Id="rId5" Type="http://schemas.openxmlformats.org/officeDocument/2006/relationships/image" Target="../media/image30.png"/><Relationship Id="rId15" Type="http://schemas.openxmlformats.org/officeDocument/2006/relationships/oleObject" Target="../embeddings/oleObject126.bin"/><Relationship Id="rId10" Type="http://schemas.openxmlformats.org/officeDocument/2006/relationships/image" Target="../media/image171.wmf"/><Relationship Id="rId9" Type="http://schemas.openxmlformats.org/officeDocument/2006/relationships/oleObject" Target="../embeddings/oleObject123.bin"/><Relationship Id="rId14" Type="http://schemas.openxmlformats.org/officeDocument/2006/relationships/image" Target="../media/image173.w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177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9.wmf"/><Relationship Id="rId13" Type="http://schemas.openxmlformats.org/officeDocument/2006/relationships/oleObject" Target="../embeddings/oleObject131.bin"/><Relationship Id="rId18" Type="http://schemas.openxmlformats.org/officeDocument/2006/relationships/image" Target="../media/image184.wmf"/><Relationship Id="rId26" Type="http://schemas.openxmlformats.org/officeDocument/2006/relationships/oleObject" Target="../embeddings/oleObject138.bin"/><Relationship Id="rId21" Type="http://schemas.openxmlformats.org/officeDocument/2006/relationships/oleObject" Target="../embeddings/oleObject135.bin"/><Relationship Id="rId7" Type="http://schemas.openxmlformats.org/officeDocument/2006/relationships/oleObject" Target="../embeddings/oleObject128.bin"/><Relationship Id="rId12" Type="http://schemas.openxmlformats.org/officeDocument/2006/relationships/image" Target="../media/image181.wmf"/><Relationship Id="rId17" Type="http://schemas.openxmlformats.org/officeDocument/2006/relationships/oleObject" Target="../embeddings/oleObject133.bin"/><Relationship Id="rId25" Type="http://schemas.openxmlformats.org/officeDocument/2006/relationships/image" Target="../media/image187.wm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83.wmf"/><Relationship Id="rId20" Type="http://schemas.openxmlformats.org/officeDocument/2006/relationships/image" Target="../media/image185.wmf"/><Relationship Id="rId29" Type="http://schemas.openxmlformats.org/officeDocument/2006/relationships/image" Target="../media/image189.wmf"/><Relationship Id="rId1" Type="http://schemas.openxmlformats.org/officeDocument/2006/relationships/vmlDrawing" Target="../drawings/vmlDrawing23.vml"/><Relationship Id="rId6" Type="http://schemas.openxmlformats.org/officeDocument/2006/relationships/image" Target="../media/image31.png"/><Relationship Id="rId11" Type="http://schemas.openxmlformats.org/officeDocument/2006/relationships/oleObject" Target="../embeddings/oleObject130.bin"/><Relationship Id="rId24" Type="http://schemas.openxmlformats.org/officeDocument/2006/relationships/oleObject" Target="../embeddings/oleObject137.bin"/><Relationship Id="rId5" Type="http://schemas.openxmlformats.org/officeDocument/2006/relationships/image" Target="../media/image30.png"/><Relationship Id="rId15" Type="http://schemas.openxmlformats.org/officeDocument/2006/relationships/oleObject" Target="../embeddings/oleObject132.bin"/><Relationship Id="rId23" Type="http://schemas.openxmlformats.org/officeDocument/2006/relationships/image" Target="../media/image186.wmf"/><Relationship Id="rId28" Type="http://schemas.openxmlformats.org/officeDocument/2006/relationships/oleObject" Target="../embeddings/oleObject139.bin"/><Relationship Id="rId10" Type="http://schemas.openxmlformats.org/officeDocument/2006/relationships/image" Target="../media/image180.wmf"/><Relationship Id="rId19" Type="http://schemas.openxmlformats.org/officeDocument/2006/relationships/oleObject" Target="../embeddings/oleObject134.bin"/><Relationship Id="rId9" Type="http://schemas.openxmlformats.org/officeDocument/2006/relationships/oleObject" Target="../embeddings/oleObject129.bin"/><Relationship Id="rId14" Type="http://schemas.openxmlformats.org/officeDocument/2006/relationships/image" Target="../media/image182.wmf"/><Relationship Id="rId22" Type="http://schemas.openxmlformats.org/officeDocument/2006/relationships/oleObject" Target="../embeddings/oleObject136.bin"/><Relationship Id="rId27" Type="http://schemas.openxmlformats.org/officeDocument/2006/relationships/image" Target="../media/image188.wm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5.wmf"/><Relationship Id="rId18" Type="http://schemas.openxmlformats.org/officeDocument/2006/relationships/image" Target="../media/image7.wmf"/><Relationship Id="rId3" Type="http://schemas.openxmlformats.org/officeDocument/2006/relationships/image" Target="../media/image11.png"/><Relationship Id="rId21" Type="http://schemas.openxmlformats.org/officeDocument/2006/relationships/oleObject" Target="../embeddings/oleObject7.bin"/><Relationship Id="rId12" Type="http://schemas.openxmlformats.org/officeDocument/2006/relationships/oleObject" Target="../embeddings/oleObject3.bin"/><Relationship Id="rId17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6.wmf"/><Relationship Id="rId20" Type="http://schemas.openxmlformats.org/officeDocument/2006/relationships/image" Target="../media/image8.wmf"/><Relationship Id="rId1" Type="http://schemas.openxmlformats.org/officeDocument/2006/relationships/vmlDrawing" Target="../drawings/vmlDrawing1.vml"/><Relationship Id="rId11" Type="http://schemas.openxmlformats.org/officeDocument/2006/relationships/image" Target="../media/image4.wmf"/><Relationship Id="rId24" Type="http://schemas.openxmlformats.org/officeDocument/2006/relationships/image" Target="../media/image10.wmf"/><Relationship Id="rId5" Type="http://schemas.openxmlformats.org/officeDocument/2006/relationships/image" Target="../media/image3.wmf"/><Relationship Id="rId15" Type="http://schemas.openxmlformats.org/officeDocument/2006/relationships/oleObject" Target="../embeddings/oleObject4.bin"/><Relationship Id="rId23" Type="http://schemas.openxmlformats.org/officeDocument/2006/relationships/oleObject" Target="../embeddings/oleObject8.bin"/><Relationship Id="rId10" Type="http://schemas.openxmlformats.org/officeDocument/2006/relationships/oleObject" Target="../embeddings/oleObject2.bin"/><Relationship Id="rId19" Type="http://schemas.openxmlformats.org/officeDocument/2006/relationships/oleObject" Target="../embeddings/oleObject6.bin"/><Relationship Id="rId4" Type="http://schemas.openxmlformats.org/officeDocument/2006/relationships/oleObject" Target="../embeddings/oleObject1.bin"/><Relationship Id="rId9" Type="http://schemas.openxmlformats.org/officeDocument/2006/relationships/image" Target="../media/image31.png"/><Relationship Id="rId14" Type="http://schemas.openxmlformats.org/officeDocument/2006/relationships/image" Target="../media/image12.jpeg"/><Relationship Id="rId22" Type="http://schemas.openxmlformats.org/officeDocument/2006/relationships/image" Target="../media/image9.wmf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40.bin"/><Relationship Id="rId3" Type="http://schemas.openxmlformats.org/officeDocument/2006/relationships/image" Target="../media/image191.png"/><Relationship Id="rId7" Type="http://schemas.openxmlformats.org/officeDocument/2006/relationships/image" Target="../media/image192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4.vml"/><Relationship Id="rId6" Type="http://schemas.openxmlformats.org/officeDocument/2006/relationships/image" Target="../media/image80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90.wmf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3.wmf"/><Relationship Id="rId13" Type="http://schemas.openxmlformats.org/officeDocument/2006/relationships/oleObject" Target="../embeddings/oleObject144.bin"/><Relationship Id="rId18" Type="http://schemas.openxmlformats.org/officeDocument/2006/relationships/image" Target="../media/image198.wmf"/><Relationship Id="rId21" Type="http://schemas.openxmlformats.org/officeDocument/2006/relationships/oleObject" Target="../embeddings/oleObject148.bin"/><Relationship Id="rId7" Type="http://schemas.openxmlformats.org/officeDocument/2006/relationships/oleObject" Target="../embeddings/oleObject141.bin"/><Relationship Id="rId12" Type="http://schemas.openxmlformats.org/officeDocument/2006/relationships/image" Target="../media/image195.wmf"/><Relationship Id="rId17" Type="http://schemas.openxmlformats.org/officeDocument/2006/relationships/oleObject" Target="../embeddings/oleObject146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97.wmf"/><Relationship Id="rId20" Type="http://schemas.openxmlformats.org/officeDocument/2006/relationships/image" Target="../media/image199.wmf"/><Relationship Id="rId1" Type="http://schemas.openxmlformats.org/officeDocument/2006/relationships/vmlDrawing" Target="../drawings/vmlDrawing25.vml"/><Relationship Id="rId6" Type="http://schemas.openxmlformats.org/officeDocument/2006/relationships/image" Target="../media/image31.png"/><Relationship Id="rId11" Type="http://schemas.openxmlformats.org/officeDocument/2006/relationships/oleObject" Target="../embeddings/oleObject143.bin"/><Relationship Id="rId24" Type="http://schemas.openxmlformats.org/officeDocument/2006/relationships/image" Target="../media/image201.wmf"/><Relationship Id="rId5" Type="http://schemas.openxmlformats.org/officeDocument/2006/relationships/image" Target="../media/image30.png"/><Relationship Id="rId15" Type="http://schemas.openxmlformats.org/officeDocument/2006/relationships/oleObject" Target="../embeddings/oleObject145.bin"/><Relationship Id="rId23" Type="http://schemas.openxmlformats.org/officeDocument/2006/relationships/oleObject" Target="../embeddings/oleObject149.bin"/><Relationship Id="rId10" Type="http://schemas.openxmlformats.org/officeDocument/2006/relationships/image" Target="../media/image194.wmf"/><Relationship Id="rId19" Type="http://schemas.openxmlformats.org/officeDocument/2006/relationships/oleObject" Target="../embeddings/oleObject147.bin"/><Relationship Id="rId9" Type="http://schemas.openxmlformats.org/officeDocument/2006/relationships/oleObject" Target="../embeddings/oleObject142.bin"/><Relationship Id="rId14" Type="http://schemas.openxmlformats.org/officeDocument/2006/relationships/image" Target="../media/image196.wmf"/><Relationship Id="rId22" Type="http://schemas.openxmlformats.org/officeDocument/2006/relationships/image" Target="../media/image200.wmf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2.wmf"/><Relationship Id="rId13" Type="http://schemas.openxmlformats.org/officeDocument/2006/relationships/oleObject" Target="../embeddings/oleObject153.bin"/><Relationship Id="rId18" Type="http://schemas.openxmlformats.org/officeDocument/2006/relationships/image" Target="../media/image205.wmf"/><Relationship Id="rId26" Type="http://schemas.openxmlformats.org/officeDocument/2006/relationships/image" Target="../media/image209.wmf"/><Relationship Id="rId21" Type="http://schemas.openxmlformats.org/officeDocument/2006/relationships/oleObject" Target="../embeddings/oleObject157.bin"/><Relationship Id="rId7" Type="http://schemas.openxmlformats.org/officeDocument/2006/relationships/oleObject" Target="../embeddings/oleObject150.bin"/><Relationship Id="rId12" Type="http://schemas.openxmlformats.org/officeDocument/2006/relationships/image" Target="../media/image195.wmf"/><Relationship Id="rId17" Type="http://schemas.openxmlformats.org/officeDocument/2006/relationships/oleObject" Target="../embeddings/oleObject155.bin"/><Relationship Id="rId25" Type="http://schemas.openxmlformats.org/officeDocument/2006/relationships/oleObject" Target="../embeddings/oleObject159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04.wmf"/><Relationship Id="rId20" Type="http://schemas.openxmlformats.org/officeDocument/2006/relationships/image" Target="../media/image206.wmf"/><Relationship Id="rId1" Type="http://schemas.openxmlformats.org/officeDocument/2006/relationships/vmlDrawing" Target="../drawings/vmlDrawing26.vml"/><Relationship Id="rId6" Type="http://schemas.openxmlformats.org/officeDocument/2006/relationships/image" Target="../media/image31.png"/><Relationship Id="rId11" Type="http://schemas.openxmlformats.org/officeDocument/2006/relationships/oleObject" Target="../embeddings/oleObject152.bin"/><Relationship Id="rId24" Type="http://schemas.openxmlformats.org/officeDocument/2006/relationships/image" Target="../media/image208.wmf"/><Relationship Id="rId5" Type="http://schemas.openxmlformats.org/officeDocument/2006/relationships/image" Target="../media/image30.png"/><Relationship Id="rId15" Type="http://schemas.openxmlformats.org/officeDocument/2006/relationships/oleObject" Target="../embeddings/oleObject154.bin"/><Relationship Id="rId23" Type="http://schemas.openxmlformats.org/officeDocument/2006/relationships/oleObject" Target="../embeddings/oleObject158.bin"/><Relationship Id="rId10" Type="http://schemas.openxmlformats.org/officeDocument/2006/relationships/image" Target="../media/image203.wmf"/><Relationship Id="rId19" Type="http://schemas.openxmlformats.org/officeDocument/2006/relationships/oleObject" Target="../embeddings/oleObject156.bin"/><Relationship Id="rId9" Type="http://schemas.openxmlformats.org/officeDocument/2006/relationships/oleObject" Target="../embeddings/oleObject151.bin"/><Relationship Id="rId14" Type="http://schemas.openxmlformats.org/officeDocument/2006/relationships/image" Target="../media/image196.wmf"/><Relationship Id="rId22" Type="http://schemas.openxmlformats.org/officeDocument/2006/relationships/image" Target="../media/image207.wmf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2.wmf"/><Relationship Id="rId13" Type="http://schemas.openxmlformats.org/officeDocument/2006/relationships/oleObject" Target="../embeddings/oleObject163.bin"/><Relationship Id="rId18" Type="http://schemas.openxmlformats.org/officeDocument/2006/relationships/image" Target="../media/image210.wmf"/><Relationship Id="rId21" Type="http://schemas.openxmlformats.org/officeDocument/2006/relationships/oleObject" Target="../embeddings/oleObject167.bin"/><Relationship Id="rId7" Type="http://schemas.openxmlformats.org/officeDocument/2006/relationships/oleObject" Target="../embeddings/oleObject160.bin"/><Relationship Id="rId12" Type="http://schemas.openxmlformats.org/officeDocument/2006/relationships/image" Target="../media/image195.wmf"/><Relationship Id="rId17" Type="http://schemas.openxmlformats.org/officeDocument/2006/relationships/oleObject" Target="../embeddings/oleObject165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04.wmf"/><Relationship Id="rId20" Type="http://schemas.openxmlformats.org/officeDocument/2006/relationships/image" Target="../media/image211.wmf"/><Relationship Id="rId1" Type="http://schemas.openxmlformats.org/officeDocument/2006/relationships/vmlDrawing" Target="../drawings/vmlDrawing27.vml"/><Relationship Id="rId6" Type="http://schemas.openxmlformats.org/officeDocument/2006/relationships/image" Target="../media/image31.png"/><Relationship Id="rId11" Type="http://schemas.openxmlformats.org/officeDocument/2006/relationships/oleObject" Target="../embeddings/oleObject162.bin"/><Relationship Id="rId24" Type="http://schemas.openxmlformats.org/officeDocument/2006/relationships/image" Target="../media/image208.wmf"/><Relationship Id="rId5" Type="http://schemas.openxmlformats.org/officeDocument/2006/relationships/image" Target="../media/image30.png"/><Relationship Id="rId15" Type="http://schemas.openxmlformats.org/officeDocument/2006/relationships/oleObject" Target="../embeddings/oleObject164.bin"/><Relationship Id="rId23" Type="http://schemas.openxmlformats.org/officeDocument/2006/relationships/oleObject" Target="../embeddings/oleObject168.bin"/><Relationship Id="rId10" Type="http://schemas.openxmlformats.org/officeDocument/2006/relationships/image" Target="../media/image203.wmf"/><Relationship Id="rId19" Type="http://schemas.openxmlformats.org/officeDocument/2006/relationships/oleObject" Target="../embeddings/oleObject166.bin"/><Relationship Id="rId9" Type="http://schemas.openxmlformats.org/officeDocument/2006/relationships/oleObject" Target="../embeddings/oleObject161.bin"/><Relationship Id="rId14" Type="http://schemas.openxmlformats.org/officeDocument/2006/relationships/image" Target="../media/image196.wmf"/><Relationship Id="rId22" Type="http://schemas.openxmlformats.org/officeDocument/2006/relationships/image" Target="../media/image207.wmf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4.wmf"/><Relationship Id="rId13" Type="http://schemas.openxmlformats.org/officeDocument/2006/relationships/oleObject" Target="../embeddings/oleObject174.bin"/><Relationship Id="rId3" Type="http://schemas.openxmlformats.org/officeDocument/2006/relationships/oleObject" Target="../embeddings/oleObject169.bin"/><Relationship Id="rId7" Type="http://schemas.openxmlformats.org/officeDocument/2006/relationships/oleObject" Target="../embeddings/oleObject171.bin"/><Relationship Id="rId12" Type="http://schemas.openxmlformats.org/officeDocument/2006/relationships/image" Target="../media/image216.wm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18.wmf"/><Relationship Id="rId1" Type="http://schemas.openxmlformats.org/officeDocument/2006/relationships/vmlDrawing" Target="../drawings/vmlDrawing28.vml"/><Relationship Id="rId6" Type="http://schemas.openxmlformats.org/officeDocument/2006/relationships/image" Target="../media/image213.wmf"/><Relationship Id="rId11" Type="http://schemas.openxmlformats.org/officeDocument/2006/relationships/oleObject" Target="../embeddings/oleObject173.bin"/><Relationship Id="rId5" Type="http://schemas.openxmlformats.org/officeDocument/2006/relationships/oleObject" Target="../embeddings/oleObject170.bin"/><Relationship Id="rId15" Type="http://schemas.openxmlformats.org/officeDocument/2006/relationships/oleObject" Target="../embeddings/oleObject175.bin"/><Relationship Id="rId10" Type="http://schemas.openxmlformats.org/officeDocument/2006/relationships/image" Target="../media/image215.wmf"/><Relationship Id="rId4" Type="http://schemas.openxmlformats.org/officeDocument/2006/relationships/image" Target="../media/image212.wmf"/><Relationship Id="rId9" Type="http://schemas.openxmlformats.org/officeDocument/2006/relationships/oleObject" Target="../embeddings/oleObject172.bin"/><Relationship Id="rId14" Type="http://schemas.openxmlformats.org/officeDocument/2006/relationships/image" Target="../media/image217.wmf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1.wmf"/><Relationship Id="rId13" Type="http://schemas.openxmlformats.org/officeDocument/2006/relationships/image" Target="../media/image225.jpeg"/><Relationship Id="rId3" Type="http://schemas.openxmlformats.org/officeDocument/2006/relationships/image" Target="../media/image224.png"/><Relationship Id="rId7" Type="http://schemas.openxmlformats.org/officeDocument/2006/relationships/oleObject" Target="../embeddings/oleObject178.bin"/><Relationship Id="rId12" Type="http://schemas.openxmlformats.org/officeDocument/2006/relationships/image" Target="../media/image223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9.vml"/><Relationship Id="rId6" Type="http://schemas.openxmlformats.org/officeDocument/2006/relationships/oleObject" Target="../embeddings/oleObject177.bin"/><Relationship Id="rId11" Type="http://schemas.openxmlformats.org/officeDocument/2006/relationships/oleObject" Target="../embeddings/oleObject180.bin"/><Relationship Id="rId5" Type="http://schemas.openxmlformats.org/officeDocument/2006/relationships/image" Target="../media/image220.wmf"/><Relationship Id="rId10" Type="http://schemas.openxmlformats.org/officeDocument/2006/relationships/image" Target="../media/image222.wmf"/><Relationship Id="rId4" Type="http://schemas.openxmlformats.org/officeDocument/2006/relationships/oleObject" Target="../embeddings/oleObject176.bin"/><Relationship Id="rId9" Type="http://schemas.openxmlformats.org/officeDocument/2006/relationships/oleObject" Target="../embeddings/oleObject179.bin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7.wmf"/><Relationship Id="rId3" Type="http://schemas.openxmlformats.org/officeDocument/2006/relationships/image" Target="../media/image224.png"/><Relationship Id="rId7" Type="http://schemas.openxmlformats.org/officeDocument/2006/relationships/oleObject" Target="../embeddings/oleObject182.bin"/><Relationship Id="rId12" Type="http://schemas.openxmlformats.org/officeDocument/2006/relationships/image" Target="../media/image229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0.vml"/><Relationship Id="rId6" Type="http://schemas.openxmlformats.org/officeDocument/2006/relationships/image" Target="../media/image226.wmf"/><Relationship Id="rId11" Type="http://schemas.openxmlformats.org/officeDocument/2006/relationships/oleObject" Target="../embeddings/oleObject184.bin"/><Relationship Id="rId5" Type="http://schemas.openxmlformats.org/officeDocument/2006/relationships/oleObject" Target="../embeddings/oleObject181.bin"/><Relationship Id="rId10" Type="http://schemas.openxmlformats.org/officeDocument/2006/relationships/image" Target="../media/image228.wmf"/><Relationship Id="rId4" Type="http://schemas.openxmlformats.org/officeDocument/2006/relationships/image" Target="../media/image230.jpeg"/><Relationship Id="rId9" Type="http://schemas.openxmlformats.org/officeDocument/2006/relationships/oleObject" Target="../embeddings/oleObject183.bin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87.bin"/><Relationship Id="rId13" Type="http://schemas.openxmlformats.org/officeDocument/2006/relationships/image" Target="../media/image235.wmf"/><Relationship Id="rId18" Type="http://schemas.openxmlformats.org/officeDocument/2006/relationships/oleObject" Target="../embeddings/oleObject192.bin"/><Relationship Id="rId3" Type="http://schemas.openxmlformats.org/officeDocument/2006/relationships/image" Target="../media/image224.png"/><Relationship Id="rId21" Type="http://schemas.openxmlformats.org/officeDocument/2006/relationships/image" Target="../media/image239.wmf"/><Relationship Id="rId7" Type="http://schemas.openxmlformats.org/officeDocument/2006/relationships/image" Target="../media/image232.wmf"/><Relationship Id="rId12" Type="http://schemas.openxmlformats.org/officeDocument/2006/relationships/oleObject" Target="../embeddings/oleObject189.bin"/><Relationship Id="rId17" Type="http://schemas.openxmlformats.org/officeDocument/2006/relationships/image" Target="../media/image237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191.bin"/><Relationship Id="rId20" Type="http://schemas.openxmlformats.org/officeDocument/2006/relationships/oleObject" Target="../embeddings/oleObject193.bin"/><Relationship Id="rId1" Type="http://schemas.openxmlformats.org/officeDocument/2006/relationships/vmlDrawing" Target="../drawings/vmlDrawing31.vml"/><Relationship Id="rId6" Type="http://schemas.openxmlformats.org/officeDocument/2006/relationships/oleObject" Target="../embeddings/oleObject186.bin"/><Relationship Id="rId11" Type="http://schemas.openxmlformats.org/officeDocument/2006/relationships/image" Target="../media/image234.wmf"/><Relationship Id="rId5" Type="http://schemas.openxmlformats.org/officeDocument/2006/relationships/image" Target="../media/image231.wmf"/><Relationship Id="rId15" Type="http://schemas.openxmlformats.org/officeDocument/2006/relationships/image" Target="../media/image236.wmf"/><Relationship Id="rId10" Type="http://schemas.openxmlformats.org/officeDocument/2006/relationships/oleObject" Target="../embeddings/oleObject188.bin"/><Relationship Id="rId19" Type="http://schemas.openxmlformats.org/officeDocument/2006/relationships/image" Target="../media/image238.wmf"/><Relationship Id="rId4" Type="http://schemas.openxmlformats.org/officeDocument/2006/relationships/oleObject" Target="../embeddings/oleObject185.bin"/><Relationship Id="rId9" Type="http://schemas.openxmlformats.org/officeDocument/2006/relationships/image" Target="../media/image233.wmf"/><Relationship Id="rId14" Type="http://schemas.openxmlformats.org/officeDocument/2006/relationships/oleObject" Target="../embeddings/oleObject190.bin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95.bin"/><Relationship Id="rId13" Type="http://schemas.openxmlformats.org/officeDocument/2006/relationships/image" Target="../media/image243.wmf"/><Relationship Id="rId3" Type="http://schemas.openxmlformats.org/officeDocument/2006/relationships/image" Target="../media/image224.png"/><Relationship Id="rId7" Type="http://schemas.openxmlformats.org/officeDocument/2006/relationships/image" Target="../media/image31.png"/><Relationship Id="rId12" Type="http://schemas.openxmlformats.org/officeDocument/2006/relationships/oleObject" Target="../embeddings/oleObject197.bin"/><Relationship Id="rId17" Type="http://schemas.openxmlformats.org/officeDocument/2006/relationships/image" Target="../media/image245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199.bin"/><Relationship Id="rId1" Type="http://schemas.openxmlformats.org/officeDocument/2006/relationships/vmlDrawing" Target="../drawings/vmlDrawing32.vml"/><Relationship Id="rId6" Type="http://schemas.openxmlformats.org/officeDocument/2006/relationships/image" Target="../media/image30.png"/><Relationship Id="rId11" Type="http://schemas.openxmlformats.org/officeDocument/2006/relationships/image" Target="../media/image242.wmf"/><Relationship Id="rId5" Type="http://schemas.openxmlformats.org/officeDocument/2006/relationships/image" Target="../media/image240.wmf"/><Relationship Id="rId15" Type="http://schemas.openxmlformats.org/officeDocument/2006/relationships/image" Target="../media/image244.wmf"/><Relationship Id="rId10" Type="http://schemas.openxmlformats.org/officeDocument/2006/relationships/oleObject" Target="../embeddings/oleObject196.bin"/><Relationship Id="rId4" Type="http://schemas.openxmlformats.org/officeDocument/2006/relationships/oleObject" Target="../embeddings/oleObject194.bin"/><Relationship Id="rId9" Type="http://schemas.openxmlformats.org/officeDocument/2006/relationships/image" Target="../media/image241.wmf"/><Relationship Id="rId14" Type="http://schemas.openxmlformats.org/officeDocument/2006/relationships/oleObject" Target="../embeddings/oleObject198.bin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7" Type="http://schemas.openxmlformats.org/officeDocument/2006/relationships/image" Target="../media/image14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10.bin"/><Relationship Id="rId5" Type="http://schemas.openxmlformats.org/officeDocument/2006/relationships/image" Target="../media/image15.jpeg"/><Relationship Id="rId4" Type="http://schemas.openxmlformats.org/officeDocument/2006/relationships/image" Target="../media/image13.wmf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02.bin"/><Relationship Id="rId3" Type="http://schemas.openxmlformats.org/officeDocument/2006/relationships/image" Target="../media/image224.png"/><Relationship Id="rId7" Type="http://schemas.openxmlformats.org/officeDocument/2006/relationships/image" Target="../media/image247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3.vml"/><Relationship Id="rId6" Type="http://schemas.openxmlformats.org/officeDocument/2006/relationships/oleObject" Target="../embeddings/oleObject201.bin"/><Relationship Id="rId11" Type="http://schemas.openxmlformats.org/officeDocument/2006/relationships/image" Target="../media/image249.wmf"/><Relationship Id="rId5" Type="http://schemas.openxmlformats.org/officeDocument/2006/relationships/image" Target="../media/image246.wmf"/><Relationship Id="rId10" Type="http://schemas.openxmlformats.org/officeDocument/2006/relationships/oleObject" Target="../embeddings/oleObject203.bin"/><Relationship Id="rId4" Type="http://schemas.openxmlformats.org/officeDocument/2006/relationships/oleObject" Target="../embeddings/oleObject200.bin"/><Relationship Id="rId9" Type="http://schemas.openxmlformats.org/officeDocument/2006/relationships/image" Target="../media/image248.wm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.jpeg"/><Relationship Id="rId2" Type="http://schemas.openxmlformats.org/officeDocument/2006/relationships/image" Target="../media/image250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4.wmf"/><Relationship Id="rId13" Type="http://schemas.openxmlformats.org/officeDocument/2006/relationships/oleObject" Target="../embeddings/oleObject209.bin"/><Relationship Id="rId18" Type="http://schemas.openxmlformats.org/officeDocument/2006/relationships/image" Target="../media/image259.wmf"/><Relationship Id="rId3" Type="http://schemas.openxmlformats.org/officeDocument/2006/relationships/oleObject" Target="../embeddings/oleObject204.bin"/><Relationship Id="rId7" Type="http://schemas.openxmlformats.org/officeDocument/2006/relationships/oleObject" Target="../embeddings/oleObject206.bin"/><Relationship Id="rId12" Type="http://schemas.openxmlformats.org/officeDocument/2006/relationships/image" Target="../media/image256.wmf"/><Relationship Id="rId17" Type="http://schemas.openxmlformats.org/officeDocument/2006/relationships/oleObject" Target="../embeddings/oleObject211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58.wmf"/><Relationship Id="rId1" Type="http://schemas.openxmlformats.org/officeDocument/2006/relationships/vmlDrawing" Target="../drawings/vmlDrawing34.vml"/><Relationship Id="rId6" Type="http://schemas.openxmlformats.org/officeDocument/2006/relationships/image" Target="../media/image253.wmf"/><Relationship Id="rId11" Type="http://schemas.openxmlformats.org/officeDocument/2006/relationships/oleObject" Target="../embeddings/oleObject208.bin"/><Relationship Id="rId5" Type="http://schemas.openxmlformats.org/officeDocument/2006/relationships/oleObject" Target="../embeddings/oleObject205.bin"/><Relationship Id="rId15" Type="http://schemas.openxmlformats.org/officeDocument/2006/relationships/oleObject" Target="../embeddings/oleObject210.bin"/><Relationship Id="rId10" Type="http://schemas.openxmlformats.org/officeDocument/2006/relationships/image" Target="../media/image255.wmf"/><Relationship Id="rId4" Type="http://schemas.openxmlformats.org/officeDocument/2006/relationships/image" Target="../media/image252.wmf"/><Relationship Id="rId9" Type="http://schemas.openxmlformats.org/officeDocument/2006/relationships/oleObject" Target="../embeddings/oleObject207.bin"/><Relationship Id="rId14" Type="http://schemas.openxmlformats.org/officeDocument/2006/relationships/image" Target="../media/image257.wmf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0.wmf"/><Relationship Id="rId13" Type="http://schemas.openxmlformats.org/officeDocument/2006/relationships/image" Target="../media/image262.wmf"/><Relationship Id="rId18" Type="http://schemas.openxmlformats.org/officeDocument/2006/relationships/oleObject" Target="../embeddings/oleObject217.bin"/><Relationship Id="rId3" Type="http://schemas.openxmlformats.org/officeDocument/2006/relationships/oleObject" Target="../embeddings/oleObject208.bin"/><Relationship Id="rId21" Type="http://schemas.openxmlformats.org/officeDocument/2006/relationships/oleObject" Target="../embeddings/oleObject219.bin"/><Relationship Id="rId7" Type="http://schemas.openxmlformats.org/officeDocument/2006/relationships/oleObject" Target="../embeddings/oleObject212.bin"/><Relationship Id="rId12" Type="http://schemas.openxmlformats.org/officeDocument/2006/relationships/oleObject" Target="../embeddings/oleObject214.bin"/><Relationship Id="rId17" Type="http://schemas.openxmlformats.org/officeDocument/2006/relationships/image" Target="../media/image264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216.bin"/><Relationship Id="rId20" Type="http://schemas.openxmlformats.org/officeDocument/2006/relationships/image" Target="../media/image265.emf"/><Relationship Id="rId1" Type="http://schemas.openxmlformats.org/officeDocument/2006/relationships/vmlDrawing" Target="../drawings/vmlDrawing35.vml"/><Relationship Id="rId6" Type="http://schemas.openxmlformats.org/officeDocument/2006/relationships/image" Target="../media/image257.wmf"/><Relationship Id="rId11" Type="http://schemas.openxmlformats.org/officeDocument/2006/relationships/image" Target="../media/image1.png"/><Relationship Id="rId24" Type="http://schemas.openxmlformats.org/officeDocument/2006/relationships/image" Target="../media/image267.wmf"/><Relationship Id="rId5" Type="http://schemas.openxmlformats.org/officeDocument/2006/relationships/oleObject" Target="../embeddings/oleObject209.bin"/><Relationship Id="rId15" Type="http://schemas.openxmlformats.org/officeDocument/2006/relationships/image" Target="../media/image263.wmf"/><Relationship Id="rId23" Type="http://schemas.openxmlformats.org/officeDocument/2006/relationships/oleObject" Target="../embeddings/oleObject220.bin"/><Relationship Id="rId10" Type="http://schemas.openxmlformats.org/officeDocument/2006/relationships/image" Target="../media/image261.wmf"/><Relationship Id="rId19" Type="http://schemas.openxmlformats.org/officeDocument/2006/relationships/oleObject" Target="../embeddings/oleObject218.bin"/><Relationship Id="rId4" Type="http://schemas.openxmlformats.org/officeDocument/2006/relationships/image" Target="../media/image256.wmf"/><Relationship Id="rId9" Type="http://schemas.openxmlformats.org/officeDocument/2006/relationships/oleObject" Target="../embeddings/oleObject213.bin"/><Relationship Id="rId14" Type="http://schemas.openxmlformats.org/officeDocument/2006/relationships/oleObject" Target="../embeddings/oleObject215.bin"/><Relationship Id="rId22" Type="http://schemas.openxmlformats.org/officeDocument/2006/relationships/image" Target="../media/image266.wmf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7.wmf"/><Relationship Id="rId3" Type="http://schemas.openxmlformats.org/officeDocument/2006/relationships/image" Target="../media/image80.png"/><Relationship Id="rId7" Type="http://schemas.openxmlformats.org/officeDocument/2006/relationships/oleObject" Target="../embeddings/oleObject209.bin"/><Relationship Id="rId12" Type="http://schemas.openxmlformats.org/officeDocument/2006/relationships/image" Target="../media/image269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6.vml"/><Relationship Id="rId6" Type="http://schemas.openxmlformats.org/officeDocument/2006/relationships/image" Target="../media/image256.wmf"/><Relationship Id="rId11" Type="http://schemas.openxmlformats.org/officeDocument/2006/relationships/oleObject" Target="../embeddings/oleObject222.bin"/><Relationship Id="rId5" Type="http://schemas.openxmlformats.org/officeDocument/2006/relationships/oleObject" Target="../embeddings/oleObject208.bin"/><Relationship Id="rId10" Type="http://schemas.openxmlformats.org/officeDocument/2006/relationships/image" Target="../media/image268.wmf"/><Relationship Id="rId4" Type="http://schemas.openxmlformats.org/officeDocument/2006/relationships/image" Target="../media/image192.jpeg"/><Relationship Id="rId9" Type="http://schemas.openxmlformats.org/officeDocument/2006/relationships/oleObject" Target="../embeddings/oleObject221.bin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2.wmf"/><Relationship Id="rId13" Type="http://schemas.openxmlformats.org/officeDocument/2006/relationships/oleObject" Target="../embeddings/oleObject228.bin"/><Relationship Id="rId18" Type="http://schemas.openxmlformats.org/officeDocument/2006/relationships/image" Target="../media/image277.wmf"/><Relationship Id="rId26" Type="http://schemas.openxmlformats.org/officeDocument/2006/relationships/oleObject" Target="../embeddings/oleObject236.bin"/><Relationship Id="rId3" Type="http://schemas.openxmlformats.org/officeDocument/2006/relationships/oleObject" Target="../embeddings/oleObject223.bin"/><Relationship Id="rId21" Type="http://schemas.openxmlformats.org/officeDocument/2006/relationships/oleObject" Target="../embeddings/oleObject233.bin"/><Relationship Id="rId7" Type="http://schemas.openxmlformats.org/officeDocument/2006/relationships/oleObject" Target="../embeddings/oleObject225.bin"/><Relationship Id="rId12" Type="http://schemas.openxmlformats.org/officeDocument/2006/relationships/image" Target="../media/image274.wmf"/><Relationship Id="rId17" Type="http://schemas.openxmlformats.org/officeDocument/2006/relationships/oleObject" Target="../embeddings/oleObject230.bin"/><Relationship Id="rId25" Type="http://schemas.openxmlformats.org/officeDocument/2006/relationships/image" Target="../media/image279.wm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76.wmf"/><Relationship Id="rId20" Type="http://schemas.openxmlformats.org/officeDocument/2006/relationships/oleObject" Target="../embeddings/oleObject232.bin"/><Relationship Id="rId29" Type="http://schemas.openxmlformats.org/officeDocument/2006/relationships/image" Target="../media/image281.wmf"/><Relationship Id="rId1" Type="http://schemas.openxmlformats.org/officeDocument/2006/relationships/vmlDrawing" Target="../drawings/vmlDrawing37.vml"/><Relationship Id="rId6" Type="http://schemas.openxmlformats.org/officeDocument/2006/relationships/image" Target="../media/image271.wmf"/><Relationship Id="rId11" Type="http://schemas.openxmlformats.org/officeDocument/2006/relationships/oleObject" Target="../embeddings/oleObject227.bin"/><Relationship Id="rId24" Type="http://schemas.openxmlformats.org/officeDocument/2006/relationships/oleObject" Target="../embeddings/oleObject235.bin"/><Relationship Id="rId5" Type="http://schemas.openxmlformats.org/officeDocument/2006/relationships/oleObject" Target="../embeddings/oleObject224.bin"/><Relationship Id="rId15" Type="http://schemas.openxmlformats.org/officeDocument/2006/relationships/oleObject" Target="../embeddings/oleObject229.bin"/><Relationship Id="rId23" Type="http://schemas.openxmlformats.org/officeDocument/2006/relationships/image" Target="../media/image278.wmf"/><Relationship Id="rId28" Type="http://schemas.openxmlformats.org/officeDocument/2006/relationships/oleObject" Target="../embeddings/oleObject237.bin"/><Relationship Id="rId10" Type="http://schemas.openxmlformats.org/officeDocument/2006/relationships/image" Target="../media/image273.wmf"/><Relationship Id="rId19" Type="http://schemas.openxmlformats.org/officeDocument/2006/relationships/oleObject" Target="../embeddings/oleObject231.bin"/><Relationship Id="rId31" Type="http://schemas.openxmlformats.org/officeDocument/2006/relationships/image" Target="../media/image282.wmf"/><Relationship Id="rId4" Type="http://schemas.openxmlformats.org/officeDocument/2006/relationships/image" Target="../media/image270.wmf"/><Relationship Id="rId9" Type="http://schemas.openxmlformats.org/officeDocument/2006/relationships/oleObject" Target="../embeddings/oleObject226.bin"/><Relationship Id="rId14" Type="http://schemas.openxmlformats.org/officeDocument/2006/relationships/image" Target="../media/image275.wmf"/><Relationship Id="rId22" Type="http://schemas.openxmlformats.org/officeDocument/2006/relationships/oleObject" Target="../embeddings/oleObject234.bin"/><Relationship Id="rId27" Type="http://schemas.openxmlformats.org/officeDocument/2006/relationships/image" Target="../media/image280.wmf"/><Relationship Id="rId30" Type="http://schemas.openxmlformats.org/officeDocument/2006/relationships/oleObject" Target="../embeddings/oleObject238.bin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2.wmf"/><Relationship Id="rId13" Type="http://schemas.openxmlformats.org/officeDocument/2006/relationships/oleObject" Target="../embeddings/oleObject228.bin"/><Relationship Id="rId18" Type="http://schemas.openxmlformats.org/officeDocument/2006/relationships/image" Target="../media/image277.wmf"/><Relationship Id="rId3" Type="http://schemas.openxmlformats.org/officeDocument/2006/relationships/oleObject" Target="../embeddings/oleObject223.bin"/><Relationship Id="rId7" Type="http://schemas.openxmlformats.org/officeDocument/2006/relationships/oleObject" Target="../embeddings/oleObject225.bin"/><Relationship Id="rId12" Type="http://schemas.openxmlformats.org/officeDocument/2006/relationships/image" Target="../media/image274.wmf"/><Relationship Id="rId17" Type="http://schemas.openxmlformats.org/officeDocument/2006/relationships/oleObject" Target="../embeddings/oleObject230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76.wmf"/><Relationship Id="rId1" Type="http://schemas.openxmlformats.org/officeDocument/2006/relationships/vmlDrawing" Target="../drawings/vmlDrawing38.vml"/><Relationship Id="rId6" Type="http://schemas.openxmlformats.org/officeDocument/2006/relationships/image" Target="../media/image271.wmf"/><Relationship Id="rId11" Type="http://schemas.openxmlformats.org/officeDocument/2006/relationships/oleObject" Target="../embeddings/oleObject227.bin"/><Relationship Id="rId5" Type="http://schemas.openxmlformats.org/officeDocument/2006/relationships/oleObject" Target="../embeddings/oleObject224.bin"/><Relationship Id="rId15" Type="http://schemas.openxmlformats.org/officeDocument/2006/relationships/oleObject" Target="../embeddings/oleObject229.bin"/><Relationship Id="rId10" Type="http://schemas.openxmlformats.org/officeDocument/2006/relationships/image" Target="../media/image273.wmf"/><Relationship Id="rId4" Type="http://schemas.openxmlformats.org/officeDocument/2006/relationships/image" Target="../media/image270.wmf"/><Relationship Id="rId9" Type="http://schemas.openxmlformats.org/officeDocument/2006/relationships/oleObject" Target="../embeddings/oleObject226.bin"/><Relationship Id="rId14" Type="http://schemas.openxmlformats.org/officeDocument/2006/relationships/image" Target="../media/image275.wmf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13" Type="http://schemas.openxmlformats.org/officeDocument/2006/relationships/oleObject" Target="../embeddings/oleObject241.bin"/><Relationship Id="rId18" Type="http://schemas.openxmlformats.org/officeDocument/2006/relationships/oleObject" Target="../embeddings/oleObject243.bin"/><Relationship Id="rId26" Type="http://schemas.openxmlformats.org/officeDocument/2006/relationships/oleObject" Target="../embeddings/oleObject247.bin"/><Relationship Id="rId3" Type="http://schemas.openxmlformats.org/officeDocument/2006/relationships/oleObject" Target="../embeddings/oleObject208.bin"/><Relationship Id="rId21" Type="http://schemas.openxmlformats.org/officeDocument/2006/relationships/image" Target="../media/image288.wmf"/><Relationship Id="rId7" Type="http://schemas.openxmlformats.org/officeDocument/2006/relationships/image" Target="../media/image293.jpeg"/><Relationship Id="rId12" Type="http://schemas.openxmlformats.org/officeDocument/2006/relationships/image" Target="../media/image284.wmf"/><Relationship Id="rId17" Type="http://schemas.openxmlformats.org/officeDocument/2006/relationships/image" Target="../media/image286.wmf"/><Relationship Id="rId25" Type="http://schemas.openxmlformats.org/officeDocument/2006/relationships/image" Target="../media/image290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242.bin"/><Relationship Id="rId20" Type="http://schemas.openxmlformats.org/officeDocument/2006/relationships/oleObject" Target="../embeddings/oleObject244.bin"/><Relationship Id="rId29" Type="http://schemas.openxmlformats.org/officeDocument/2006/relationships/image" Target="../media/image292.wmf"/><Relationship Id="rId1" Type="http://schemas.openxmlformats.org/officeDocument/2006/relationships/vmlDrawing" Target="../drawings/vmlDrawing39.vml"/><Relationship Id="rId6" Type="http://schemas.openxmlformats.org/officeDocument/2006/relationships/image" Target="../media/image257.wmf"/><Relationship Id="rId11" Type="http://schemas.openxmlformats.org/officeDocument/2006/relationships/oleObject" Target="../embeddings/oleObject240.bin"/><Relationship Id="rId24" Type="http://schemas.openxmlformats.org/officeDocument/2006/relationships/oleObject" Target="../embeddings/oleObject246.bin"/><Relationship Id="rId5" Type="http://schemas.openxmlformats.org/officeDocument/2006/relationships/oleObject" Target="../embeddings/oleObject209.bin"/><Relationship Id="rId15" Type="http://schemas.openxmlformats.org/officeDocument/2006/relationships/image" Target="../media/image294.gif"/><Relationship Id="rId23" Type="http://schemas.openxmlformats.org/officeDocument/2006/relationships/image" Target="../media/image289.wmf"/><Relationship Id="rId28" Type="http://schemas.openxmlformats.org/officeDocument/2006/relationships/oleObject" Target="../embeddings/oleObject248.bin"/><Relationship Id="rId10" Type="http://schemas.openxmlformats.org/officeDocument/2006/relationships/image" Target="../media/image283.wmf"/><Relationship Id="rId19" Type="http://schemas.openxmlformats.org/officeDocument/2006/relationships/image" Target="../media/image287.wmf"/><Relationship Id="rId4" Type="http://schemas.openxmlformats.org/officeDocument/2006/relationships/image" Target="../media/image256.wmf"/><Relationship Id="rId9" Type="http://schemas.openxmlformats.org/officeDocument/2006/relationships/oleObject" Target="../embeddings/oleObject239.bin"/><Relationship Id="rId14" Type="http://schemas.openxmlformats.org/officeDocument/2006/relationships/image" Target="../media/image285.wmf"/><Relationship Id="rId22" Type="http://schemas.openxmlformats.org/officeDocument/2006/relationships/oleObject" Target="../embeddings/oleObject245.bin"/><Relationship Id="rId27" Type="http://schemas.openxmlformats.org/officeDocument/2006/relationships/image" Target="../media/image291.wmf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8.bin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0.vml"/><Relationship Id="rId6" Type="http://schemas.openxmlformats.org/officeDocument/2006/relationships/image" Target="../media/image257.wmf"/><Relationship Id="rId5" Type="http://schemas.openxmlformats.org/officeDocument/2006/relationships/oleObject" Target="../embeddings/oleObject209.bin"/><Relationship Id="rId4" Type="http://schemas.openxmlformats.org/officeDocument/2006/relationships/image" Target="../media/image256.wmf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6.png"/><Relationship Id="rId2" Type="http://schemas.openxmlformats.org/officeDocument/2006/relationships/image" Target="../media/image29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7.gi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4.png"/><Relationship Id="rId3" Type="http://schemas.openxmlformats.org/officeDocument/2006/relationships/image" Target="../media/image300.png"/><Relationship Id="rId7" Type="http://schemas.openxmlformats.org/officeDocument/2006/relationships/image" Target="../media/image303.jpeg"/><Relationship Id="rId12" Type="http://schemas.openxmlformats.org/officeDocument/2006/relationships/image" Target="../media/image299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1.vml"/><Relationship Id="rId6" Type="http://schemas.openxmlformats.org/officeDocument/2006/relationships/image" Target="../media/image302.jpeg"/><Relationship Id="rId11" Type="http://schemas.openxmlformats.org/officeDocument/2006/relationships/oleObject" Target="../embeddings/oleObject250.bin"/><Relationship Id="rId5" Type="http://schemas.openxmlformats.org/officeDocument/2006/relationships/image" Target="../media/image1.png"/><Relationship Id="rId10" Type="http://schemas.openxmlformats.org/officeDocument/2006/relationships/image" Target="../media/image298.wmf"/><Relationship Id="rId4" Type="http://schemas.openxmlformats.org/officeDocument/2006/relationships/image" Target="../media/image301.png"/><Relationship Id="rId9" Type="http://schemas.openxmlformats.org/officeDocument/2006/relationships/oleObject" Target="../embeddings/oleObject249.bin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5.png"/><Relationship Id="rId3" Type="http://schemas.openxmlformats.org/officeDocument/2006/relationships/oleObject" Target="../embeddings/oleObject208.bin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2.vml"/><Relationship Id="rId6" Type="http://schemas.openxmlformats.org/officeDocument/2006/relationships/image" Target="../media/image257.wmf"/><Relationship Id="rId5" Type="http://schemas.openxmlformats.org/officeDocument/2006/relationships/oleObject" Target="../embeddings/oleObject209.bin"/><Relationship Id="rId4" Type="http://schemas.openxmlformats.org/officeDocument/2006/relationships/image" Target="../media/image256.wmf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6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7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8.jpe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20.wmf"/><Relationship Id="rId18" Type="http://schemas.openxmlformats.org/officeDocument/2006/relationships/oleObject" Target="../embeddings/oleObject15.bin"/><Relationship Id="rId3" Type="http://schemas.openxmlformats.org/officeDocument/2006/relationships/image" Target="../media/image24.jpeg"/><Relationship Id="rId12" Type="http://schemas.openxmlformats.org/officeDocument/2006/relationships/oleObject" Target="../embeddings/oleObject12.bin"/><Relationship Id="rId17" Type="http://schemas.openxmlformats.org/officeDocument/2006/relationships/image" Target="../media/image22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14.bin"/><Relationship Id="rId1" Type="http://schemas.openxmlformats.org/officeDocument/2006/relationships/vmlDrawing" Target="../drawings/vmlDrawing3.vml"/><Relationship Id="rId11" Type="http://schemas.openxmlformats.org/officeDocument/2006/relationships/image" Target="../media/image19.wmf"/><Relationship Id="rId15" Type="http://schemas.openxmlformats.org/officeDocument/2006/relationships/image" Target="../media/image21.wmf"/><Relationship Id="rId10" Type="http://schemas.openxmlformats.org/officeDocument/2006/relationships/oleObject" Target="../embeddings/oleObject11.bin"/><Relationship Id="rId19" Type="http://schemas.openxmlformats.org/officeDocument/2006/relationships/image" Target="../media/image23.wmf"/><Relationship Id="rId9" Type="http://schemas.openxmlformats.org/officeDocument/2006/relationships/image" Target="../media/image31.png"/><Relationship Id="rId14" Type="http://schemas.openxmlformats.org/officeDocument/2006/relationships/oleObject" Target="../embeddings/oleObject13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wmf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be 1"/>
          <p:cNvSpPr/>
          <p:nvPr/>
        </p:nvSpPr>
        <p:spPr>
          <a:xfrm>
            <a:off x="1026017" y="549041"/>
            <a:ext cx="2236630" cy="1966174"/>
          </a:xfrm>
          <a:prstGeom prst="cube">
            <a:avLst/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/>
          <p:cNvCxnSpPr/>
          <p:nvPr/>
        </p:nvCxnSpPr>
        <p:spPr>
          <a:xfrm>
            <a:off x="1511121" y="2025818"/>
            <a:ext cx="175152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/>
          <p:cNvCxnSpPr/>
          <p:nvPr/>
        </p:nvCxnSpPr>
        <p:spPr>
          <a:xfrm>
            <a:off x="1511121" y="549041"/>
            <a:ext cx="8586" cy="148107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 flipH="1">
            <a:off x="1026017" y="2021525"/>
            <a:ext cx="493690" cy="49369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2914917" y="1991371"/>
            <a:ext cx="2648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/>
              <a:t>Y</a:t>
            </a:r>
            <a:endParaRPr lang="en-US" sz="1200" dirty="0"/>
          </a:p>
        </p:txBody>
      </p:sp>
      <p:sp>
        <p:nvSpPr>
          <p:cNvPr id="7" name="TextBox 6"/>
          <p:cNvSpPr txBox="1"/>
          <p:nvPr/>
        </p:nvSpPr>
        <p:spPr>
          <a:xfrm>
            <a:off x="786103" y="2357598"/>
            <a:ext cx="2648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/>
              <a:t>X</a:t>
            </a:r>
            <a:endParaRPr 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1308678" y="592426"/>
            <a:ext cx="2648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/>
              <a:t>Z</a:t>
            </a:r>
            <a:endParaRPr lang="en-US" sz="1200" dirty="0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1519707" y="2025819"/>
            <a:ext cx="334851" cy="429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1519707" y="1706095"/>
            <a:ext cx="0" cy="31113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1236811" y="2033706"/>
            <a:ext cx="272497" cy="278710"/>
          </a:xfrm>
          <a:prstGeom prst="straightConnector1">
            <a:avLst/>
          </a:prstGeom>
          <a:ln w="19050">
            <a:solidFill>
              <a:srgbClr val="FF000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1226412" y="2205000"/>
                <a:ext cx="247760" cy="2308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6412" y="2205000"/>
                <a:ext cx="247760" cy="230832"/>
              </a:xfrm>
              <a:prstGeom prst="rect">
                <a:avLst/>
              </a:prstGeom>
              <a:blipFill>
                <a:blip r:embed="rId2"/>
                <a:stretch>
                  <a:fillRect t="-10526" r="-26829" b="-368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1666785" y="2039387"/>
                <a:ext cx="253146" cy="2308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6785" y="2039387"/>
                <a:ext cx="253146" cy="230832"/>
              </a:xfrm>
              <a:prstGeom prst="rect">
                <a:avLst/>
              </a:prstGeom>
              <a:blipFill>
                <a:blip r:embed="rId3"/>
                <a:stretch>
                  <a:fillRect t="-10811" r="-30952" b="-729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1272862" y="1659839"/>
                <a:ext cx="277832" cy="2382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2862" y="1659839"/>
                <a:ext cx="277832" cy="238270"/>
              </a:xfrm>
              <a:prstGeom prst="rect">
                <a:avLst/>
              </a:prstGeom>
              <a:blipFill>
                <a:blip r:embed="rId4"/>
                <a:stretch>
                  <a:fillRect t="-2564" r="-11111" b="-53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/>
          <p:cNvSpPr txBox="1"/>
          <p:nvPr/>
        </p:nvSpPr>
        <p:spPr>
          <a:xfrm>
            <a:off x="1464808" y="1763643"/>
            <a:ext cx="6928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/>
              <a:t>O(0,0,0)</a:t>
            </a:r>
            <a:endParaRPr lang="en-US" sz="1200" dirty="0"/>
          </a:p>
        </p:txBody>
      </p:sp>
      <p:pic>
        <p:nvPicPr>
          <p:cNvPr id="18" name="Picture 8" descr="Image result for clip art perso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7993" y="1332973"/>
            <a:ext cx="163876" cy="398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77647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 descr="Image result for images car crus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657" y="423291"/>
            <a:ext cx="1582991" cy="1049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28" name="Picture 4" descr="Image result for images car crush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08" t="19254" r="9270" b="25651"/>
          <a:stretch/>
        </p:blipFill>
        <p:spPr bwMode="auto">
          <a:xfrm>
            <a:off x="2397760" y="349504"/>
            <a:ext cx="2293049" cy="1083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690624" y="1564640"/>
            <a:ext cx="1313501" cy="338554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AU" sz="1600" dirty="0"/>
              <a:t>crumple zone</a:t>
            </a:r>
            <a:endParaRPr lang="en-US" sz="1600" dirty="0"/>
          </a:p>
        </p:txBody>
      </p:sp>
      <p:cxnSp>
        <p:nvCxnSpPr>
          <p:cNvPr id="6" name="Straight Arrow Connector 5"/>
          <p:cNvCxnSpPr/>
          <p:nvPr/>
        </p:nvCxnSpPr>
        <p:spPr>
          <a:xfrm flipH="1" flipV="1">
            <a:off x="991616" y="1024128"/>
            <a:ext cx="841248" cy="58928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 flipV="1">
            <a:off x="2771648" y="995680"/>
            <a:ext cx="93472" cy="62992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69061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 descr="Image result for clip art pers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94200">
            <a:off x="3494220" y="552182"/>
            <a:ext cx="870343" cy="1465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52" name="Picture 4" descr="Image result for image cricket ball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1335" y="1185028"/>
            <a:ext cx="207933" cy="176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54" name="Picture 6" descr="Image result for clip art car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152" y="199135"/>
            <a:ext cx="1923811" cy="891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/>
          <p:cNvCxnSpPr/>
          <p:nvPr/>
        </p:nvCxnSpPr>
        <p:spPr>
          <a:xfrm>
            <a:off x="2198624" y="1288288"/>
            <a:ext cx="1040384" cy="138176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2220976" y="859536"/>
            <a:ext cx="1040384" cy="138176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25483745"/>
              </p:ext>
            </p:extLst>
          </p:nvPr>
        </p:nvGraphicFramePr>
        <p:xfrm>
          <a:off x="1516063" y="1343724"/>
          <a:ext cx="1193800" cy="29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785" name="Equation" r:id="rId6" imgW="1193760" imgH="291960" progId="Equation.DSMT4">
                  <p:embed/>
                </p:oleObj>
              </mc:Choice>
              <mc:Fallback>
                <p:oleObj name="Equation" r:id="rId6" imgW="1193760" imgH="2919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16063" y="1343724"/>
                        <a:ext cx="1193800" cy="292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9731015"/>
              </p:ext>
            </p:extLst>
          </p:nvPr>
        </p:nvGraphicFramePr>
        <p:xfrm>
          <a:off x="2215071" y="124524"/>
          <a:ext cx="1193800" cy="29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786" name="Equation" r:id="rId8" imgW="1193760" imgH="291960" progId="Equation.DSMT4">
                  <p:embed/>
                </p:oleObj>
              </mc:Choice>
              <mc:Fallback>
                <p:oleObj name="Equation" r:id="rId8" imgW="1193760" imgH="2919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215071" y="124524"/>
                        <a:ext cx="1193800" cy="292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673561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 descr="http://webmuseum.mit.edu/images/DIAmed/HEE-NC-35001.L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9999" y="349504"/>
            <a:ext cx="954519" cy="1218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76" name="Picture 4" descr="http://webmuseum.mit.edu/images/DIAmed/HEE-SC-07995.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2401" y="1676855"/>
            <a:ext cx="1954784" cy="1329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78" name="Picture 6" descr="Image result for image golf ball impac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524" y="382016"/>
            <a:ext cx="1467706" cy="872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62801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 descr="Image result for image tennis ball impac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088" y="380384"/>
            <a:ext cx="3312160" cy="1518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/>
          <p:cNvCxnSpPr/>
          <p:nvPr/>
        </p:nvCxnSpPr>
        <p:spPr>
          <a:xfrm>
            <a:off x="390144" y="2580640"/>
            <a:ext cx="711200" cy="113792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 flipV="1">
            <a:off x="2909824" y="2556256"/>
            <a:ext cx="829056" cy="211328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1532128" y="239776"/>
            <a:ext cx="1353312" cy="8128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828800" y="56896"/>
            <a:ext cx="68640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AU" sz="1400" dirty="0"/>
              <a:t>impact</a:t>
            </a:r>
            <a:endParaRPr lang="en-US" sz="1400" dirty="0"/>
          </a:p>
        </p:txBody>
      </p:sp>
      <p:cxnSp>
        <p:nvCxnSpPr>
          <p:cNvPr id="16" name="Straight Arrow Connector 15"/>
          <p:cNvCxnSpPr/>
          <p:nvPr/>
        </p:nvCxnSpPr>
        <p:spPr>
          <a:xfrm flipH="1" flipV="1">
            <a:off x="1694688" y="2275840"/>
            <a:ext cx="987552" cy="6908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8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43712712"/>
              </p:ext>
            </p:extLst>
          </p:nvPr>
        </p:nvGraphicFramePr>
        <p:xfrm>
          <a:off x="2094929" y="2332292"/>
          <a:ext cx="1905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016" name="Equation" r:id="rId4" imgW="190440" imgH="241200" progId="Equation.DSMT4">
                  <p:embed/>
                </p:oleObj>
              </mc:Choice>
              <mc:Fallback>
                <p:oleObj name="Equation" r:id="rId4" imgW="19044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094929" y="2332292"/>
                        <a:ext cx="1905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69088" y="1950720"/>
            <a:ext cx="1626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/>
              <a:t>Event #1    </a:t>
            </a:r>
            <a:r>
              <a:rPr lang="en-AU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AU" sz="1400" baseline="-25000" dirty="0"/>
              <a:t>1</a:t>
            </a:r>
          </a:p>
          <a:p>
            <a:r>
              <a:rPr lang="en-AU" sz="1400" dirty="0"/>
              <a:t>(just before impact)</a:t>
            </a:r>
            <a:endParaRPr lang="en-US" sz="1400" dirty="0"/>
          </a:p>
        </p:txBody>
      </p:sp>
      <p:sp>
        <p:nvSpPr>
          <p:cNvPr id="21" name="TextBox 20"/>
          <p:cNvSpPr txBox="1"/>
          <p:nvPr/>
        </p:nvSpPr>
        <p:spPr>
          <a:xfrm>
            <a:off x="3013456" y="1964944"/>
            <a:ext cx="14997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/>
              <a:t>Event #2    </a:t>
            </a:r>
            <a:r>
              <a:rPr lang="en-AU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AU" sz="1400" baseline="-25000" dirty="0"/>
              <a:t>2</a:t>
            </a:r>
          </a:p>
          <a:p>
            <a:r>
              <a:rPr lang="en-AU" sz="1400" dirty="0"/>
              <a:t>(just after impact)</a:t>
            </a:r>
            <a:endParaRPr lang="en-US" sz="1400" dirty="0"/>
          </a:p>
        </p:txBody>
      </p:sp>
      <p:graphicFrame>
        <p:nvGraphicFramePr>
          <p:cNvPr id="20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28756436"/>
              </p:ext>
            </p:extLst>
          </p:nvPr>
        </p:nvGraphicFramePr>
        <p:xfrm>
          <a:off x="1772857" y="1947482"/>
          <a:ext cx="8509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017" name="Equation" r:id="rId6" imgW="850680" imgH="279360" progId="Equation.DSMT4">
                  <p:embed/>
                </p:oleObj>
              </mc:Choice>
              <mc:Fallback>
                <p:oleObj name="Equation" r:id="rId6" imgW="850680" imgH="279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772857" y="1947482"/>
                        <a:ext cx="850900" cy="279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52763372"/>
              </p:ext>
            </p:extLst>
          </p:nvPr>
        </p:nvGraphicFramePr>
        <p:xfrm>
          <a:off x="578549" y="2679002"/>
          <a:ext cx="2159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018" name="Equation" r:id="rId8" imgW="215640" imgH="279360" progId="Equation.DSMT4">
                  <p:embed/>
                </p:oleObj>
              </mc:Choice>
              <mc:Fallback>
                <p:oleObj name="Equation" r:id="rId8" imgW="215640" imgH="279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78549" y="2679002"/>
                        <a:ext cx="215900" cy="279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97301574"/>
              </p:ext>
            </p:extLst>
          </p:nvPr>
        </p:nvGraphicFramePr>
        <p:xfrm>
          <a:off x="3230055" y="2658682"/>
          <a:ext cx="2286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019" name="Equation" r:id="rId10" imgW="228600" imgH="279360" progId="Equation.DSMT4">
                  <p:embed/>
                </p:oleObj>
              </mc:Choice>
              <mc:Fallback>
                <p:oleObj name="Equation" r:id="rId10" imgW="228600" imgH="279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230055" y="2658682"/>
                        <a:ext cx="228600" cy="279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503913"/>
              </p:ext>
            </p:extLst>
          </p:nvPr>
        </p:nvGraphicFramePr>
        <p:xfrm>
          <a:off x="1661351" y="2658682"/>
          <a:ext cx="10414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020" name="Equation" r:id="rId12" imgW="1041120" imgH="279360" progId="Equation.DSMT4">
                  <p:embed/>
                </p:oleObj>
              </mc:Choice>
              <mc:Fallback>
                <p:oleObj name="Equation" r:id="rId12" imgW="1041120" imgH="279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1661351" y="2658682"/>
                        <a:ext cx="1041400" cy="279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447729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 descr="Image result for image tennis ball impac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088" y="380384"/>
            <a:ext cx="3312160" cy="1518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/>
          <p:cNvCxnSpPr/>
          <p:nvPr/>
        </p:nvCxnSpPr>
        <p:spPr>
          <a:xfrm flipV="1">
            <a:off x="390144" y="2576576"/>
            <a:ext cx="727456" cy="4064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>
            <a:off x="3214624" y="2580640"/>
            <a:ext cx="885952" cy="8128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1532128" y="239776"/>
            <a:ext cx="1353312" cy="8128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828800" y="56896"/>
            <a:ext cx="68640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AU" sz="1400" dirty="0"/>
              <a:t>impact</a:t>
            </a:r>
            <a:endParaRPr lang="en-US" sz="1400" dirty="0"/>
          </a:p>
        </p:txBody>
      </p:sp>
      <p:cxnSp>
        <p:nvCxnSpPr>
          <p:cNvPr id="16" name="Straight Arrow Connector 15"/>
          <p:cNvCxnSpPr/>
          <p:nvPr/>
        </p:nvCxnSpPr>
        <p:spPr>
          <a:xfrm flipH="1">
            <a:off x="1706880" y="2588768"/>
            <a:ext cx="983488" cy="406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8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89016073"/>
              </p:ext>
            </p:extLst>
          </p:nvPr>
        </p:nvGraphicFramePr>
        <p:xfrm>
          <a:off x="2078673" y="2645220"/>
          <a:ext cx="1905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038" name="Equation" r:id="rId4" imgW="190440" imgH="241200" progId="Equation.DSMT4">
                  <p:embed/>
                </p:oleObj>
              </mc:Choice>
              <mc:Fallback>
                <p:oleObj name="Equation" r:id="rId4" imgW="190440" imgH="241200" progId="Equation.DSMT4">
                  <p:embed/>
                  <p:pic>
                    <p:nvPicPr>
                      <p:cNvPr id="18" name="Object 17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078673" y="2645220"/>
                        <a:ext cx="1905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69088" y="1950720"/>
            <a:ext cx="1626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/>
              <a:t>Event #1    </a:t>
            </a:r>
            <a:r>
              <a:rPr lang="en-AU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AU" sz="1400" baseline="-25000" dirty="0"/>
              <a:t>1   </a:t>
            </a:r>
            <a:r>
              <a:rPr lang="en-AU" sz="1400" i="1" dirty="0"/>
              <a:t>s</a:t>
            </a:r>
            <a:r>
              <a:rPr lang="en-AU" sz="1400" baseline="-25000" dirty="0"/>
              <a:t>1</a:t>
            </a:r>
          </a:p>
          <a:p>
            <a:r>
              <a:rPr lang="en-AU" sz="1400" dirty="0"/>
              <a:t>(just before impact)</a:t>
            </a:r>
            <a:endParaRPr lang="en-US" sz="1400" dirty="0"/>
          </a:p>
        </p:txBody>
      </p:sp>
      <p:sp>
        <p:nvSpPr>
          <p:cNvPr id="21" name="TextBox 20"/>
          <p:cNvSpPr txBox="1"/>
          <p:nvPr/>
        </p:nvSpPr>
        <p:spPr>
          <a:xfrm>
            <a:off x="3013456" y="1964944"/>
            <a:ext cx="14997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/>
              <a:t>Event #2    </a:t>
            </a:r>
            <a:r>
              <a:rPr lang="en-AU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AU" sz="1400" baseline="-25000" dirty="0"/>
              <a:t>2   </a:t>
            </a:r>
            <a:r>
              <a:rPr lang="en-AU" sz="1400" i="1" dirty="0"/>
              <a:t>s</a:t>
            </a:r>
            <a:r>
              <a:rPr lang="en-AU" sz="1400" baseline="-25000" dirty="0"/>
              <a:t>2</a:t>
            </a:r>
          </a:p>
          <a:p>
            <a:r>
              <a:rPr lang="en-AU" sz="1400" dirty="0"/>
              <a:t>(just after impact)</a:t>
            </a:r>
            <a:endParaRPr lang="en-US" sz="1400" dirty="0"/>
          </a:p>
        </p:txBody>
      </p:sp>
      <p:graphicFrame>
        <p:nvGraphicFramePr>
          <p:cNvPr id="20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06184941"/>
              </p:ext>
            </p:extLst>
          </p:nvPr>
        </p:nvGraphicFramePr>
        <p:xfrm>
          <a:off x="1735138" y="1947863"/>
          <a:ext cx="9271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039" name="Equation" r:id="rId6" imgW="927000" imgH="279360" progId="Equation.DSMT4">
                  <p:embed/>
                </p:oleObj>
              </mc:Choice>
              <mc:Fallback>
                <p:oleObj name="Equation" r:id="rId6" imgW="927000" imgH="279360" progId="Equation.DSMT4">
                  <p:embed/>
                  <p:pic>
                    <p:nvPicPr>
                      <p:cNvPr id="20" name="Object 19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735138" y="1947863"/>
                        <a:ext cx="927100" cy="279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89236318"/>
              </p:ext>
            </p:extLst>
          </p:nvPr>
        </p:nvGraphicFramePr>
        <p:xfrm>
          <a:off x="603250" y="2679700"/>
          <a:ext cx="1651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040" name="Equation" r:id="rId8" imgW="164880" imgH="279360" progId="Equation.DSMT4">
                  <p:embed/>
                </p:oleObj>
              </mc:Choice>
              <mc:Fallback>
                <p:oleObj name="Equation" r:id="rId8" imgW="164880" imgH="279360" progId="Equation.DSMT4">
                  <p:embed/>
                  <p:pic>
                    <p:nvPicPr>
                      <p:cNvPr id="22" name="Object 21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03250" y="2679700"/>
                        <a:ext cx="165100" cy="279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63212151"/>
              </p:ext>
            </p:extLst>
          </p:nvPr>
        </p:nvGraphicFramePr>
        <p:xfrm>
          <a:off x="3249613" y="2659063"/>
          <a:ext cx="1905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041" name="Equation" r:id="rId10" imgW="190440" imgH="279360" progId="Equation.DSMT4">
                  <p:embed/>
                </p:oleObj>
              </mc:Choice>
              <mc:Fallback>
                <p:oleObj name="Equation" r:id="rId10" imgW="190440" imgH="279360" progId="Equation.DSMT4">
                  <p:embed/>
                  <p:pic>
                    <p:nvPicPr>
                      <p:cNvPr id="23" name="Object 22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249613" y="2659063"/>
                        <a:ext cx="190500" cy="279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4" name="Group 33"/>
          <p:cNvGrpSpPr/>
          <p:nvPr/>
        </p:nvGrpSpPr>
        <p:grpSpPr>
          <a:xfrm>
            <a:off x="3865575" y="562864"/>
            <a:ext cx="1085665" cy="1061649"/>
            <a:chOff x="386791" y="2229104"/>
            <a:chExt cx="1085665" cy="1061649"/>
          </a:xfrm>
        </p:grpSpPr>
        <p:cxnSp>
          <p:nvCxnSpPr>
            <p:cNvPr id="35" name="Straight Connector 34"/>
            <p:cNvCxnSpPr/>
            <p:nvPr/>
          </p:nvCxnSpPr>
          <p:spPr>
            <a:xfrm>
              <a:off x="638048" y="2288032"/>
              <a:ext cx="0" cy="91033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 rot="16200000">
              <a:off x="948944" y="2562352"/>
              <a:ext cx="0" cy="91033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7" name="Group 36"/>
            <p:cNvGrpSpPr/>
            <p:nvPr/>
          </p:nvGrpSpPr>
          <p:grpSpPr>
            <a:xfrm>
              <a:off x="386791" y="2648718"/>
              <a:ext cx="617818" cy="590191"/>
              <a:chOff x="468071" y="1425454"/>
              <a:chExt cx="617818" cy="590191"/>
            </a:xfrm>
          </p:grpSpPr>
          <p:cxnSp>
            <p:nvCxnSpPr>
              <p:cNvPr id="40" name="Straight Arrow Connector 39"/>
              <p:cNvCxnSpPr/>
              <p:nvPr/>
            </p:nvCxnSpPr>
            <p:spPr>
              <a:xfrm>
                <a:off x="725281" y="1798291"/>
                <a:ext cx="360608" cy="0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Arrow Connector 40"/>
              <p:cNvCxnSpPr/>
              <p:nvPr/>
            </p:nvCxnSpPr>
            <p:spPr>
              <a:xfrm rot="16200000">
                <a:off x="540913" y="1618446"/>
                <a:ext cx="360608" cy="0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2" name="Rectangle 41"/>
                  <p:cNvSpPr/>
                  <p:nvPr/>
                </p:nvSpPr>
                <p:spPr>
                  <a:xfrm>
                    <a:off x="810514" y="1784813"/>
                    <a:ext cx="247760" cy="2308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acc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8" name="Rectangle 7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10514" y="1784813"/>
                    <a:ext cx="247760" cy="230832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t="-10526" r="-27500" b="-3947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3" name="Rectangle 42"/>
                  <p:cNvSpPr/>
                  <p:nvPr/>
                </p:nvSpPr>
                <p:spPr>
                  <a:xfrm>
                    <a:off x="468071" y="1425454"/>
                    <a:ext cx="253146" cy="2308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acc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9" name="Rectangle 8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68071" y="1425454"/>
                    <a:ext cx="253146" cy="230832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t="-10811" r="-30952" b="-7297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38" name="TextBox 37"/>
            <p:cNvSpPr txBox="1"/>
            <p:nvPr/>
          </p:nvSpPr>
          <p:spPr>
            <a:xfrm>
              <a:off x="1194816" y="2982976"/>
              <a:ext cx="27764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400" dirty="0"/>
                <a:t>X</a:t>
              </a:r>
              <a:endParaRPr lang="en-US" sz="1400" dirty="0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408432" y="2229104"/>
              <a:ext cx="27764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400" dirty="0"/>
                <a:t>Y</a:t>
              </a:r>
              <a:endParaRPr lang="en-US" sz="1400" dirty="0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3194304" y="3186176"/>
            <a:ext cx="17252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/>
              <a:t>assume [1D] collision</a:t>
            </a:r>
            <a:endParaRPr lang="en-US" sz="1400" dirty="0"/>
          </a:p>
        </p:txBody>
      </p:sp>
      <p:cxnSp>
        <p:nvCxnSpPr>
          <p:cNvPr id="44" name="Straight Arrow Connector 43"/>
          <p:cNvCxnSpPr/>
          <p:nvPr/>
        </p:nvCxnSpPr>
        <p:spPr>
          <a:xfrm flipV="1">
            <a:off x="1623568" y="2249424"/>
            <a:ext cx="1353312" cy="8128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61556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Freeform: Shape 31"/>
          <p:cNvSpPr/>
          <p:nvPr/>
        </p:nvSpPr>
        <p:spPr>
          <a:xfrm>
            <a:off x="2084832" y="881888"/>
            <a:ext cx="1483360" cy="934720"/>
          </a:xfrm>
          <a:custGeom>
            <a:avLst/>
            <a:gdLst>
              <a:gd name="connsiteX0" fmla="*/ 0 w 1483360"/>
              <a:gd name="connsiteY0" fmla="*/ 934720 h 934720"/>
              <a:gd name="connsiteX1" fmla="*/ 1483360 w 1483360"/>
              <a:gd name="connsiteY1" fmla="*/ 934720 h 934720"/>
              <a:gd name="connsiteX2" fmla="*/ 1288288 w 1483360"/>
              <a:gd name="connsiteY2" fmla="*/ 833120 h 934720"/>
              <a:gd name="connsiteX3" fmla="*/ 1198880 w 1483360"/>
              <a:gd name="connsiteY3" fmla="*/ 629920 h 934720"/>
              <a:gd name="connsiteX4" fmla="*/ 1137920 w 1483360"/>
              <a:gd name="connsiteY4" fmla="*/ 430784 h 934720"/>
              <a:gd name="connsiteX5" fmla="*/ 1068832 w 1483360"/>
              <a:gd name="connsiteY5" fmla="*/ 243840 h 934720"/>
              <a:gd name="connsiteX6" fmla="*/ 1028192 w 1483360"/>
              <a:gd name="connsiteY6" fmla="*/ 138176 h 934720"/>
              <a:gd name="connsiteX7" fmla="*/ 967232 w 1483360"/>
              <a:gd name="connsiteY7" fmla="*/ 56896 h 934720"/>
              <a:gd name="connsiteX8" fmla="*/ 950976 w 1483360"/>
              <a:gd name="connsiteY8" fmla="*/ 40640 h 934720"/>
              <a:gd name="connsiteX9" fmla="*/ 845312 w 1483360"/>
              <a:gd name="connsiteY9" fmla="*/ 0 h 934720"/>
              <a:gd name="connsiteX10" fmla="*/ 768096 w 1483360"/>
              <a:gd name="connsiteY10" fmla="*/ 28448 h 934720"/>
              <a:gd name="connsiteX11" fmla="*/ 727456 w 1483360"/>
              <a:gd name="connsiteY11" fmla="*/ 77216 h 934720"/>
              <a:gd name="connsiteX12" fmla="*/ 654304 w 1483360"/>
              <a:gd name="connsiteY12" fmla="*/ 182880 h 934720"/>
              <a:gd name="connsiteX13" fmla="*/ 617728 w 1483360"/>
              <a:gd name="connsiteY13" fmla="*/ 268224 h 934720"/>
              <a:gd name="connsiteX14" fmla="*/ 589280 w 1483360"/>
              <a:gd name="connsiteY14" fmla="*/ 308864 h 934720"/>
              <a:gd name="connsiteX15" fmla="*/ 540512 w 1483360"/>
              <a:gd name="connsiteY15" fmla="*/ 430784 h 934720"/>
              <a:gd name="connsiteX16" fmla="*/ 508000 w 1483360"/>
              <a:gd name="connsiteY16" fmla="*/ 499872 h 934720"/>
              <a:gd name="connsiteX17" fmla="*/ 471424 w 1483360"/>
              <a:gd name="connsiteY17" fmla="*/ 564896 h 934720"/>
              <a:gd name="connsiteX18" fmla="*/ 430784 w 1483360"/>
              <a:gd name="connsiteY18" fmla="*/ 682752 h 934720"/>
              <a:gd name="connsiteX19" fmla="*/ 377952 w 1483360"/>
              <a:gd name="connsiteY19" fmla="*/ 755904 h 934720"/>
              <a:gd name="connsiteX20" fmla="*/ 300736 w 1483360"/>
              <a:gd name="connsiteY20" fmla="*/ 829056 h 934720"/>
              <a:gd name="connsiteX21" fmla="*/ 219456 w 1483360"/>
              <a:gd name="connsiteY21" fmla="*/ 877824 h 934720"/>
              <a:gd name="connsiteX22" fmla="*/ 138176 w 1483360"/>
              <a:gd name="connsiteY22" fmla="*/ 910336 h 934720"/>
              <a:gd name="connsiteX23" fmla="*/ 101600 w 1483360"/>
              <a:gd name="connsiteY23" fmla="*/ 922528 h 934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83360" h="934720">
                <a:moveTo>
                  <a:pt x="0" y="934720"/>
                </a:moveTo>
                <a:lnTo>
                  <a:pt x="1483360" y="934720"/>
                </a:lnTo>
                <a:lnTo>
                  <a:pt x="1288288" y="833120"/>
                </a:lnTo>
                <a:lnTo>
                  <a:pt x="1198880" y="629920"/>
                </a:lnTo>
                <a:lnTo>
                  <a:pt x="1137920" y="430784"/>
                </a:lnTo>
                <a:lnTo>
                  <a:pt x="1068832" y="243840"/>
                </a:lnTo>
                <a:lnTo>
                  <a:pt x="1028192" y="138176"/>
                </a:lnTo>
                <a:lnTo>
                  <a:pt x="967232" y="56896"/>
                </a:lnTo>
                <a:lnTo>
                  <a:pt x="950976" y="40640"/>
                </a:lnTo>
                <a:lnTo>
                  <a:pt x="845312" y="0"/>
                </a:lnTo>
                <a:lnTo>
                  <a:pt x="768096" y="28448"/>
                </a:lnTo>
                <a:lnTo>
                  <a:pt x="727456" y="77216"/>
                </a:lnTo>
                <a:lnTo>
                  <a:pt x="654304" y="182880"/>
                </a:lnTo>
                <a:lnTo>
                  <a:pt x="617728" y="268224"/>
                </a:lnTo>
                <a:lnTo>
                  <a:pt x="589280" y="308864"/>
                </a:lnTo>
                <a:lnTo>
                  <a:pt x="540512" y="430784"/>
                </a:lnTo>
                <a:lnTo>
                  <a:pt x="508000" y="499872"/>
                </a:lnTo>
                <a:lnTo>
                  <a:pt x="471424" y="564896"/>
                </a:lnTo>
                <a:lnTo>
                  <a:pt x="430784" y="682752"/>
                </a:lnTo>
                <a:lnTo>
                  <a:pt x="377952" y="755904"/>
                </a:lnTo>
                <a:lnTo>
                  <a:pt x="300736" y="829056"/>
                </a:lnTo>
                <a:lnTo>
                  <a:pt x="219456" y="877824"/>
                </a:lnTo>
                <a:lnTo>
                  <a:pt x="138176" y="910336"/>
                </a:lnTo>
                <a:lnTo>
                  <a:pt x="101600" y="922528"/>
                </a:lnTo>
              </a:path>
            </a:pathLst>
          </a:custGeom>
          <a:solidFill>
            <a:srgbClr val="FF99CC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2" descr="http://webmuseum.mit.edu/images/DIAmed/HEE-NC-35001.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711" y="674624"/>
            <a:ext cx="954519" cy="1218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/>
          <p:cNvCxnSpPr/>
          <p:nvPr/>
        </p:nvCxnSpPr>
        <p:spPr>
          <a:xfrm flipV="1">
            <a:off x="2088896" y="646054"/>
            <a:ext cx="0" cy="130072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2013712" y="1804416"/>
            <a:ext cx="2062480" cy="609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reeform: Shape 9"/>
          <p:cNvSpPr/>
          <p:nvPr/>
        </p:nvSpPr>
        <p:spPr>
          <a:xfrm>
            <a:off x="2166112" y="880750"/>
            <a:ext cx="1406144" cy="935858"/>
          </a:xfrm>
          <a:custGeom>
            <a:avLst/>
            <a:gdLst>
              <a:gd name="connsiteX0" fmla="*/ 0 w 1406144"/>
              <a:gd name="connsiteY0" fmla="*/ 935858 h 935858"/>
              <a:gd name="connsiteX1" fmla="*/ 296672 w 1406144"/>
              <a:gd name="connsiteY1" fmla="*/ 744850 h 935858"/>
              <a:gd name="connsiteX2" fmla="*/ 491744 w 1406144"/>
              <a:gd name="connsiteY2" fmla="*/ 326258 h 935858"/>
              <a:gd name="connsiteX3" fmla="*/ 694944 w 1406144"/>
              <a:gd name="connsiteY3" fmla="*/ 17394 h 935858"/>
              <a:gd name="connsiteX4" fmla="*/ 906272 w 1406144"/>
              <a:gd name="connsiteY4" fmla="*/ 74290 h 935858"/>
              <a:gd name="connsiteX5" fmla="*/ 1032256 w 1406144"/>
              <a:gd name="connsiteY5" fmla="*/ 370962 h 935858"/>
              <a:gd name="connsiteX6" fmla="*/ 1186688 w 1406144"/>
              <a:gd name="connsiteY6" fmla="*/ 785490 h 935858"/>
              <a:gd name="connsiteX7" fmla="*/ 1406144 w 1406144"/>
              <a:gd name="connsiteY7" fmla="*/ 927730 h 935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06144" h="935858">
                <a:moveTo>
                  <a:pt x="0" y="935858"/>
                </a:moveTo>
                <a:cubicBezTo>
                  <a:pt x="107357" y="891154"/>
                  <a:pt x="214715" y="846450"/>
                  <a:pt x="296672" y="744850"/>
                </a:cubicBezTo>
                <a:cubicBezTo>
                  <a:pt x="378629" y="643250"/>
                  <a:pt x="425365" y="447501"/>
                  <a:pt x="491744" y="326258"/>
                </a:cubicBezTo>
                <a:cubicBezTo>
                  <a:pt x="558123" y="205015"/>
                  <a:pt x="625856" y="59389"/>
                  <a:pt x="694944" y="17394"/>
                </a:cubicBezTo>
                <a:cubicBezTo>
                  <a:pt x="764032" y="-24601"/>
                  <a:pt x="850053" y="15362"/>
                  <a:pt x="906272" y="74290"/>
                </a:cubicBezTo>
                <a:cubicBezTo>
                  <a:pt x="962491" y="133218"/>
                  <a:pt x="985520" y="252429"/>
                  <a:pt x="1032256" y="370962"/>
                </a:cubicBezTo>
                <a:cubicBezTo>
                  <a:pt x="1078992" y="489495"/>
                  <a:pt x="1124373" y="692695"/>
                  <a:pt x="1186688" y="785490"/>
                </a:cubicBezTo>
                <a:cubicBezTo>
                  <a:pt x="1249003" y="878285"/>
                  <a:pt x="1327573" y="903007"/>
                  <a:pt x="1406144" y="927730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/>
          <p:cNvCxnSpPr>
            <a:endCxn id="10" idx="0"/>
          </p:cNvCxnSpPr>
          <p:nvPr/>
        </p:nvCxnSpPr>
        <p:spPr>
          <a:xfrm>
            <a:off x="2092960" y="1816608"/>
            <a:ext cx="73152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3566160" y="1802384"/>
            <a:ext cx="335280" cy="203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2186432" y="1068832"/>
            <a:ext cx="0" cy="1064768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3562096" y="1042416"/>
            <a:ext cx="0" cy="1064768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734816" y="1812544"/>
            <a:ext cx="5196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/>
              <a:t>time</a:t>
            </a:r>
            <a:endParaRPr lang="en-US" sz="1400" i="1" dirty="0"/>
          </a:p>
        </p:txBody>
      </p:sp>
      <p:sp>
        <p:nvSpPr>
          <p:cNvPr id="22" name="TextBox 21"/>
          <p:cNvSpPr txBox="1"/>
          <p:nvPr/>
        </p:nvSpPr>
        <p:spPr>
          <a:xfrm>
            <a:off x="1330960" y="599440"/>
            <a:ext cx="5549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/>
              <a:t>force</a:t>
            </a:r>
          </a:p>
        </p:txBody>
      </p:sp>
      <p:cxnSp>
        <p:nvCxnSpPr>
          <p:cNvPr id="26" name="Straight Connector 25"/>
          <p:cNvCxnSpPr/>
          <p:nvPr/>
        </p:nvCxnSpPr>
        <p:spPr>
          <a:xfrm flipH="1">
            <a:off x="2190496" y="1337056"/>
            <a:ext cx="1373632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7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54192669"/>
              </p:ext>
            </p:extLst>
          </p:nvPr>
        </p:nvGraphicFramePr>
        <p:xfrm>
          <a:off x="2406841" y="1797114"/>
          <a:ext cx="8509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61" name="Equation" r:id="rId4" imgW="850680" imgH="279360" progId="Equation.DSMT4">
                  <p:embed/>
                </p:oleObj>
              </mc:Choice>
              <mc:Fallback>
                <p:oleObj name="Equation" r:id="rId4" imgW="850680" imgH="279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406841" y="1797114"/>
                        <a:ext cx="850900" cy="279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90604132"/>
              </p:ext>
            </p:extLst>
          </p:nvPr>
        </p:nvGraphicFramePr>
        <p:xfrm>
          <a:off x="3485325" y="2073466"/>
          <a:ext cx="1651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62" name="Equation" r:id="rId6" imgW="164880" imgH="279360" progId="Equation.DSMT4">
                  <p:embed/>
                </p:oleObj>
              </mc:Choice>
              <mc:Fallback>
                <p:oleObj name="Equation" r:id="rId6" imgW="164880" imgH="279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485325" y="2073466"/>
                        <a:ext cx="165100" cy="279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26689132"/>
              </p:ext>
            </p:extLst>
          </p:nvPr>
        </p:nvGraphicFramePr>
        <p:xfrm>
          <a:off x="2128457" y="2085658"/>
          <a:ext cx="1397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63" name="Equation" r:id="rId8" imgW="139680" imgH="279360" progId="Equation.DSMT4">
                  <p:embed/>
                </p:oleObj>
              </mc:Choice>
              <mc:Fallback>
                <p:oleObj name="Equation" r:id="rId8" imgW="139680" imgH="279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128457" y="2085658"/>
                        <a:ext cx="139700" cy="279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Object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34426019"/>
              </p:ext>
            </p:extLst>
          </p:nvPr>
        </p:nvGraphicFramePr>
        <p:xfrm>
          <a:off x="4191699" y="1884490"/>
          <a:ext cx="1016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64" name="Equation" r:id="rId10" imgW="101520" imgH="177480" progId="Equation.DSMT4">
                  <p:embed/>
                </p:oleObj>
              </mc:Choice>
              <mc:Fallback>
                <p:oleObj name="Equation" r:id="rId10" imgW="101520" imgH="177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191699" y="1884490"/>
                        <a:ext cx="101600" cy="177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Object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22329552"/>
              </p:ext>
            </p:extLst>
          </p:nvPr>
        </p:nvGraphicFramePr>
        <p:xfrm>
          <a:off x="1509713" y="858076"/>
          <a:ext cx="190500" cy="190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65" name="Equation" r:id="rId12" imgW="190440" imgH="190440" progId="Equation.DSMT4">
                  <p:embed/>
                </p:oleObj>
              </mc:Choice>
              <mc:Fallback>
                <p:oleObj name="Equation" r:id="rId12" imgW="190440" imgH="1904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1509713" y="858076"/>
                        <a:ext cx="190500" cy="190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Object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46192055"/>
              </p:ext>
            </p:extLst>
          </p:nvPr>
        </p:nvGraphicFramePr>
        <p:xfrm>
          <a:off x="1754569" y="1182942"/>
          <a:ext cx="3429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66" name="Equation" r:id="rId14" imgW="342720" imgH="304560" progId="Equation.DSMT4">
                  <p:embed/>
                </p:oleObj>
              </mc:Choice>
              <mc:Fallback>
                <p:oleObj name="Equation" r:id="rId14" imgW="34272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1754569" y="1182942"/>
                        <a:ext cx="3429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5" name="Straight Arrow Connector 34"/>
          <p:cNvCxnSpPr/>
          <p:nvPr/>
        </p:nvCxnSpPr>
        <p:spPr>
          <a:xfrm>
            <a:off x="764032" y="1320800"/>
            <a:ext cx="382016" cy="33324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6" name="Object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90302098"/>
              </p:ext>
            </p:extLst>
          </p:nvPr>
        </p:nvGraphicFramePr>
        <p:xfrm>
          <a:off x="1200849" y="1519492"/>
          <a:ext cx="1905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67" name="Equation" r:id="rId16" imgW="190440" imgH="241200" progId="Equation.DSMT4">
                  <p:embed/>
                </p:oleObj>
              </mc:Choice>
              <mc:Fallback>
                <p:oleObj name="Equation" r:id="rId16" imgW="19044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1200849" y="1519492"/>
                        <a:ext cx="1905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100193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Freeform: Shape 31"/>
          <p:cNvSpPr/>
          <p:nvPr/>
        </p:nvSpPr>
        <p:spPr>
          <a:xfrm>
            <a:off x="2084832" y="881888"/>
            <a:ext cx="1483360" cy="934720"/>
          </a:xfrm>
          <a:custGeom>
            <a:avLst/>
            <a:gdLst>
              <a:gd name="connsiteX0" fmla="*/ 0 w 1483360"/>
              <a:gd name="connsiteY0" fmla="*/ 934720 h 934720"/>
              <a:gd name="connsiteX1" fmla="*/ 1483360 w 1483360"/>
              <a:gd name="connsiteY1" fmla="*/ 934720 h 934720"/>
              <a:gd name="connsiteX2" fmla="*/ 1288288 w 1483360"/>
              <a:gd name="connsiteY2" fmla="*/ 833120 h 934720"/>
              <a:gd name="connsiteX3" fmla="*/ 1198880 w 1483360"/>
              <a:gd name="connsiteY3" fmla="*/ 629920 h 934720"/>
              <a:gd name="connsiteX4" fmla="*/ 1137920 w 1483360"/>
              <a:gd name="connsiteY4" fmla="*/ 430784 h 934720"/>
              <a:gd name="connsiteX5" fmla="*/ 1068832 w 1483360"/>
              <a:gd name="connsiteY5" fmla="*/ 243840 h 934720"/>
              <a:gd name="connsiteX6" fmla="*/ 1028192 w 1483360"/>
              <a:gd name="connsiteY6" fmla="*/ 138176 h 934720"/>
              <a:gd name="connsiteX7" fmla="*/ 967232 w 1483360"/>
              <a:gd name="connsiteY7" fmla="*/ 56896 h 934720"/>
              <a:gd name="connsiteX8" fmla="*/ 950976 w 1483360"/>
              <a:gd name="connsiteY8" fmla="*/ 40640 h 934720"/>
              <a:gd name="connsiteX9" fmla="*/ 845312 w 1483360"/>
              <a:gd name="connsiteY9" fmla="*/ 0 h 934720"/>
              <a:gd name="connsiteX10" fmla="*/ 768096 w 1483360"/>
              <a:gd name="connsiteY10" fmla="*/ 28448 h 934720"/>
              <a:gd name="connsiteX11" fmla="*/ 727456 w 1483360"/>
              <a:gd name="connsiteY11" fmla="*/ 77216 h 934720"/>
              <a:gd name="connsiteX12" fmla="*/ 654304 w 1483360"/>
              <a:gd name="connsiteY12" fmla="*/ 182880 h 934720"/>
              <a:gd name="connsiteX13" fmla="*/ 617728 w 1483360"/>
              <a:gd name="connsiteY13" fmla="*/ 268224 h 934720"/>
              <a:gd name="connsiteX14" fmla="*/ 589280 w 1483360"/>
              <a:gd name="connsiteY14" fmla="*/ 308864 h 934720"/>
              <a:gd name="connsiteX15" fmla="*/ 540512 w 1483360"/>
              <a:gd name="connsiteY15" fmla="*/ 430784 h 934720"/>
              <a:gd name="connsiteX16" fmla="*/ 508000 w 1483360"/>
              <a:gd name="connsiteY16" fmla="*/ 499872 h 934720"/>
              <a:gd name="connsiteX17" fmla="*/ 471424 w 1483360"/>
              <a:gd name="connsiteY17" fmla="*/ 564896 h 934720"/>
              <a:gd name="connsiteX18" fmla="*/ 430784 w 1483360"/>
              <a:gd name="connsiteY18" fmla="*/ 682752 h 934720"/>
              <a:gd name="connsiteX19" fmla="*/ 377952 w 1483360"/>
              <a:gd name="connsiteY19" fmla="*/ 755904 h 934720"/>
              <a:gd name="connsiteX20" fmla="*/ 300736 w 1483360"/>
              <a:gd name="connsiteY20" fmla="*/ 829056 h 934720"/>
              <a:gd name="connsiteX21" fmla="*/ 219456 w 1483360"/>
              <a:gd name="connsiteY21" fmla="*/ 877824 h 934720"/>
              <a:gd name="connsiteX22" fmla="*/ 138176 w 1483360"/>
              <a:gd name="connsiteY22" fmla="*/ 910336 h 934720"/>
              <a:gd name="connsiteX23" fmla="*/ 101600 w 1483360"/>
              <a:gd name="connsiteY23" fmla="*/ 922528 h 934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83360" h="934720">
                <a:moveTo>
                  <a:pt x="0" y="934720"/>
                </a:moveTo>
                <a:lnTo>
                  <a:pt x="1483360" y="934720"/>
                </a:lnTo>
                <a:lnTo>
                  <a:pt x="1288288" y="833120"/>
                </a:lnTo>
                <a:lnTo>
                  <a:pt x="1198880" y="629920"/>
                </a:lnTo>
                <a:lnTo>
                  <a:pt x="1137920" y="430784"/>
                </a:lnTo>
                <a:lnTo>
                  <a:pt x="1068832" y="243840"/>
                </a:lnTo>
                <a:lnTo>
                  <a:pt x="1028192" y="138176"/>
                </a:lnTo>
                <a:lnTo>
                  <a:pt x="967232" y="56896"/>
                </a:lnTo>
                <a:lnTo>
                  <a:pt x="950976" y="40640"/>
                </a:lnTo>
                <a:lnTo>
                  <a:pt x="845312" y="0"/>
                </a:lnTo>
                <a:lnTo>
                  <a:pt x="768096" y="28448"/>
                </a:lnTo>
                <a:lnTo>
                  <a:pt x="727456" y="77216"/>
                </a:lnTo>
                <a:lnTo>
                  <a:pt x="654304" y="182880"/>
                </a:lnTo>
                <a:lnTo>
                  <a:pt x="617728" y="268224"/>
                </a:lnTo>
                <a:lnTo>
                  <a:pt x="589280" y="308864"/>
                </a:lnTo>
                <a:lnTo>
                  <a:pt x="540512" y="430784"/>
                </a:lnTo>
                <a:lnTo>
                  <a:pt x="508000" y="499872"/>
                </a:lnTo>
                <a:lnTo>
                  <a:pt x="471424" y="564896"/>
                </a:lnTo>
                <a:lnTo>
                  <a:pt x="430784" y="682752"/>
                </a:lnTo>
                <a:lnTo>
                  <a:pt x="377952" y="755904"/>
                </a:lnTo>
                <a:lnTo>
                  <a:pt x="300736" y="829056"/>
                </a:lnTo>
                <a:lnTo>
                  <a:pt x="219456" y="877824"/>
                </a:lnTo>
                <a:lnTo>
                  <a:pt x="138176" y="910336"/>
                </a:lnTo>
                <a:lnTo>
                  <a:pt x="101600" y="922528"/>
                </a:lnTo>
              </a:path>
            </a:pathLst>
          </a:custGeom>
          <a:solidFill>
            <a:srgbClr val="FF99CC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2" descr="http://webmuseum.mit.edu/images/DIAmed/HEE-NC-35001.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711" y="674624"/>
            <a:ext cx="954519" cy="1218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/>
          <p:cNvCxnSpPr/>
          <p:nvPr/>
        </p:nvCxnSpPr>
        <p:spPr>
          <a:xfrm flipV="1">
            <a:off x="2088896" y="646054"/>
            <a:ext cx="0" cy="130072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2013712" y="1804416"/>
            <a:ext cx="2062480" cy="609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reeform: Shape 9"/>
          <p:cNvSpPr/>
          <p:nvPr/>
        </p:nvSpPr>
        <p:spPr>
          <a:xfrm>
            <a:off x="2166112" y="880750"/>
            <a:ext cx="1406144" cy="935858"/>
          </a:xfrm>
          <a:custGeom>
            <a:avLst/>
            <a:gdLst>
              <a:gd name="connsiteX0" fmla="*/ 0 w 1406144"/>
              <a:gd name="connsiteY0" fmla="*/ 935858 h 935858"/>
              <a:gd name="connsiteX1" fmla="*/ 296672 w 1406144"/>
              <a:gd name="connsiteY1" fmla="*/ 744850 h 935858"/>
              <a:gd name="connsiteX2" fmla="*/ 491744 w 1406144"/>
              <a:gd name="connsiteY2" fmla="*/ 326258 h 935858"/>
              <a:gd name="connsiteX3" fmla="*/ 694944 w 1406144"/>
              <a:gd name="connsiteY3" fmla="*/ 17394 h 935858"/>
              <a:gd name="connsiteX4" fmla="*/ 906272 w 1406144"/>
              <a:gd name="connsiteY4" fmla="*/ 74290 h 935858"/>
              <a:gd name="connsiteX5" fmla="*/ 1032256 w 1406144"/>
              <a:gd name="connsiteY5" fmla="*/ 370962 h 935858"/>
              <a:gd name="connsiteX6" fmla="*/ 1186688 w 1406144"/>
              <a:gd name="connsiteY6" fmla="*/ 785490 h 935858"/>
              <a:gd name="connsiteX7" fmla="*/ 1406144 w 1406144"/>
              <a:gd name="connsiteY7" fmla="*/ 927730 h 935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06144" h="935858">
                <a:moveTo>
                  <a:pt x="0" y="935858"/>
                </a:moveTo>
                <a:cubicBezTo>
                  <a:pt x="107357" y="891154"/>
                  <a:pt x="214715" y="846450"/>
                  <a:pt x="296672" y="744850"/>
                </a:cubicBezTo>
                <a:cubicBezTo>
                  <a:pt x="378629" y="643250"/>
                  <a:pt x="425365" y="447501"/>
                  <a:pt x="491744" y="326258"/>
                </a:cubicBezTo>
                <a:cubicBezTo>
                  <a:pt x="558123" y="205015"/>
                  <a:pt x="625856" y="59389"/>
                  <a:pt x="694944" y="17394"/>
                </a:cubicBezTo>
                <a:cubicBezTo>
                  <a:pt x="764032" y="-24601"/>
                  <a:pt x="850053" y="15362"/>
                  <a:pt x="906272" y="74290"/>
                </a:cubicBezTo>
                <a:cubicBezTo>
                  <a:pt x="962491" y="133218"/>
                  <a:pt x="985520" y="252429"/>
                  <a:pt x="1032256" y="370962"/>
                </a:cubicBezTo>
                <a:cubicBezTo>
                  <a:pt x="1078992" y="489495"/>
                  <a:pt x="1124373" y="692695"/>
                  <a:pt x="1186688" y="785490"/>
                </a:cubicBezTo>
                <a:cubicBezTo>
                  <a:pt x="1249003" y="878285"/>
                  <a:pt x="1327573" y="903007"/>
                  <a:pt x="1406144" y="927730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/>
          <p:cNvCxnSpPr>
            <a:endCxn id="10" idx="0"/>
          </p:cNvCxnSpPr>
          <p:nvPr/>
        </p:nvCxnSpPr>
        <p:spPr>
          <a:xfrm>
            <a:off x="2092960" y="1816608"/>
            <a:ext cx="73152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3566160" y="1802384"/>
            <a:ext cx="335280" cy="203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2186432" y="1068832"/>
            <a:ext cx="0" cy="1064768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3562096" y="1042416"/>
            <a:ext cx="0" cy="1064768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H="1">
            <a:off x="2190496" y="1337056"/>
            <a:ext cx="1373632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7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60339639"/>
              </p:ext>
            </p:extLst>
          </p:nvPr>
        </p:nvGraphicFramePr>
        <p:xfrm>
          <a:off x="2368550" y="1797050"/>
          <a:ext cx="9271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227" name="Equation" r:id="rId4" imgW="927000" imgH="279360" progId="Equation.DSMT4">
                  <p:embed/>
                </p:oleObj>
              </mc:Choice>
              <mc:Fallback>
                <p:oleObj name="Equation" r:id="rId4" imgW="927000" imgH="279360" progId="Equation.DSMT4">
                  <p:embed/>
                  <p:pic>
                    <p:nvPicPr>
                      <p:cNvPr id="27" name="Object 26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368550" y="1797050"/>
                        <a:ext cx="927100" cy="279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6038002"/>
              </p:ext>
            </p:extLst>
          </p:nvPr>
        </p:nvGraphicFramePr>
        <p:xfrm>
          <a:off x="3471863" y="2073275"/>
          <a:ext cx="1905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228" name="Equation" r:id="rId6" imgW="190440" imgH="279360" progId="Equation.DSMT4">
                  <p:embed/>
                </p:oleObj>
              </mc:Choice>
              <mc:Fallback>
                <p:oleObj name="Equation" r:id="rId6" imgW="190440" imgH="279360" progId="Equation.DSMT4">
                  <p:embed/>
                  <p:pic>
                    <p:nvPicPr>
                      <p:cNvPr id="28" name="Object 27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471863" y="2073275"/>
                        <a:ext cx="190500" cy="279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25109355"/>
              </p:ext>
            </p:extLst>
          </p:nvPr>
        </p:nvGraphicFramePr>
        <p:xfrm>
          <a:off x="2116138" y="2085975"/>
          <a:ext cx="1651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229" name="Equation" r:id="rId8" imgW="164880" imgH="279360" progId="Equation.DSMT4">
                  <p:embed/>
                </p:oleObj>
              </mc:Choice>
              <mc:Fallback>
                <p:oleObj name="Equation" r:id="rId8" imgW="164880" imgH="279360" progId="Equation.DSMT4">
                  <p:embed/>
                  <p:pic>
                    <p:nvPicPr>
                      <p:cNvPr id="29" name="Object 28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116138" y="2085975"/>
                        <a:ext cx="165100" cy="279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Object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46236173"/>
              </p:ext>
            </p:extLst>
          </p:nvPr>
        </p:nvGraphicFramePr>
        <p:xfrm>
          <a:off x="3922713" y="1890713"/>
          <a:ext cx="127000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230" name="Equation" r:id="rId10" imgW="126720" imgH="164880" progId="Equation.DSMT4">
                  <p:embed/>
                </p:oleObj>
              </mc:Choice>
              <mc:Fallback>
                <p:oleObj name="Equation" r:id="rId10" imgW="126720" imgH="164880" progId="Equation.DSMT4">
                  <p:embed/>
                  <p:pic>
                    <p:nvPicPr>
                      <p:cNvPr id="30" name="Object 29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922713" y="1890713"/>
                        <a:ext cx="127000" cy="165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Object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4802238"/>
              </p:ext>
            </p:extLst>
          </p:nvPr>
        </p:nvGraphicFramePr>
        <p:xfrm>
          <a:off x="1810449" y="646748"/>
          <a:ext cx="190500" cy="190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231" name="Equation" r:id="rId12" imgW="190440" imgH="190440" progId="Equation.DSMT4">
                  <p:embed/>
                </p:oleObj>
              </mc:Choice>
              <mc:Fallback>
                <p:oleObj name="Equation" r:id="rId12" imgW="190440" imgH="190440" progId="Equation.DSMT4">
                  <p:embed/>
                  <p:pic>
                    <p:nvPicPr>
                      <p:cNvPr id="31" name="Object 30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1810449" y="646748"/>
                        <a:ext cx="190500" cy="190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Object 32"/>
          <p:cNvGraphicFramePr>
            <a:graphicFrameLocks noChangeAspect="1"/>
          </p:cNvGraphicFramePr>
          <p:nvPr>
            <p:extLst/>
          </p:nvPr>
        </p:nvGraphicFramePr>
        <p:xfrm>
          <a:off x="1754569" y="1182942"/>
          <a:ext cx="3429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232" name="Equation" r:id="rId14" imgW="342720" imgH="304560" progId="Equation.DSMT4">
                  <p:embed/>
                </p:oleObj>
              </mc:Choice>
              <mc:Fallback>
                <p:oleObj name="Equation" r:id="rId14" imgW="342720" imgH="304560" progId="Equation.DSMT4">
                  <p:embed/>
                  <p:pic>
                    <p:nvPicPr>
                      <p:cNvPr id="33" name="Object 32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1754569" y="1182942"/>
                        <a:ext cx="3429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5" name="Straight Arrow Connector 34"/>
          <p:cNvCxnSpPr/>
          <p:nvPr/>
        </p:nvCxnSpPr>
        <p:spPr>
          <a:xfrm>
            <a:off x="764032" y="1320800"/>
            <a:ext cx="382016" cy="33324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6" name="Object 35"/>
          <p:cNvGraphicFramePr>
            <a:graphicFrameLocks noChangeAspect="1"/>
          </p:cNvGraphicFramePr>
          <p:nvPr>
            <p:extLst/>
          </p:nvPr>
        </p:nvGraphicFramePr>
        <p:xfrm>
          <a:off x="1200849" y="1519492"/>
          <a:ext cx="1905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233" name="Equation" r:id="rId16" imgW="190440" imgH="241200" progId="Equation.DSMT4">
                  <p:embed/>
                </p:oleObj>
              </mc:Choice>
              <mc:Fallback>
                <p:oleObj name="Equation" r:id="rId16" imgW="190440" imgH="241200" progId="Equation.DSMT4">
                  <p:embed/>
                  <p:pic>
                    <p:nvPicPr>
                      <p:cNvPr id="36" name="Object 35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1200849" y="1519492"/>
                        <a:ext cx="1905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163328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Image result for clip art ca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39528">
            <a:off x="972702" y="942020"/>
            <a:ext cx="1248990" cy="579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46" name="Picture 2" descr="Image result for image truck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6241" y="-242860"/>
            <a:ext cx="2511552" cy="1741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Connector 9"/>
          <p:cNvCxnSpPr/>
          <p:nvPr/>
        </p:nvCxnSpPr>
        <p:spPr>
          <a:xfrm>
            <a:off x="638048" y="2288032"/>
            <a:ext cx="0" cy="9103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rot="16200000">
            <a:off x="948944" y="2562352"/>
            <a:ext cx="0" cy="9103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/>
          <p:cNvGrpSpPr/>
          <p:nvPr/>
        </p:nvGrpSpPr>
        <p:grpSpPr>
          <a:xfrm>
            <a:off x="386791" y="2648718"/>
            <a:ext cx="617818" cy="590191"/>
            <a:chOff x="468071" y="1425454"/>
            <a:chExt cx="617818" cy="590191"/>
          </a:xfrm>
        </p:grpSpPr>
        <p:cxnSp>
          <p:nvCxnSpPr>
            <p:cNvPr id="6" name="Straight Arrow Connector 5"/>
            <p:cNvCxnSpPr/>
            <p:nvPr/>
          </p:nvCxnSpPr>
          <p:spPr>
            <a:xfrm>
              <a:off x="725281" y="1798291"/>
              <a:ext cx="360608" cy="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/>
            <p:cNvCxnSpPr/>
            <p:nvPr/>
          </p:nvCxnSpPr>
          <p:spPr>
            <a:xfrm rot="16200000">
              <a:off x="540913" y="1618446"/>
              <a:ext cx="360608" cy="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7"/>
                <p:cNvSpPr/>
                <p:nvPr/>
              </p:nvSpPr>
              <p:spPr>
                <a:xfrm>
                  <a:off x="810514" y="1784813"/>
                  <a:ext cx="247760" cy="2308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ac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" name="Rectangle 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0514" y="1784813"/>
                  <a:ext cx="247760" cy="230832"/>
                </a:xfrm>
                <a:prstGeom prst="rect">
                  <a:avLst/>
                </a:prstGeom>
                <a:blipFill>
                  <a:blip r:embed="rId5"/>
                  <a:stretch>
                    <a:fillRect t="-10526" r="-27500" b="-3947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Rectangle 8"/>
                <p:cNvSpPr/>
                <p:nvPr/>
              </p:nvSpPr>
              <p:spPr>
                <a:xfrm>
                  <a:off x="468071" y="1425454"/>
                  <a:ext cx="253146" cy="2308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ac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" name="Rectangle 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8071" y="1425454"/>
                  <a:ext cx="253146" cy="230832"/>
                </a:xfrm>
                <a:prstGeom prst="rect">
                  <a:avLst/>
                </a:prstGeom>
                <a:blipFill>
                  <a:blip r:embed="rId6"/>
                  <a:stretch>
                    <a:fillRect t="-10811" r="-30952" b="-7297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3" name="TextBox 12"/>
          <p:cNvSpPr txBox="1"/>
          <p:nvPr/>
        </p:nvSpPr>
        <p:spPr>
          <a:xfrm>
            <a:off x="1194816" y="2982976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/>
              <a:t>X</a:t>
            </a:r>
            <a:endParaRPr lang="en-US" sz="1400" dirty="0"/>
          </a:p>
        </p:txBody>
      </p:sp>
      <p:sp>
        <p:nvSpPr>
          <p:cNvPr id="15" name="TextBox 14"/>
          <p:cNvSpPr txBox="1"/>
          <p:nvPr/>
        </p:nvSpPr>
        <p:spPr>
          <a:xfrm>
            <a:off x="408432" y="2229104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/>
              <a:t>Y</a:t>
            </a:r>
            <a:endParaRPr lang="en-US" sz="1400" dirty="0"/>
          </a:p>
        </p:txBody>
      </p:sp>
      <p:sp>
        <p:nvSpPr>
          <p:cNvPr id="17" name="Oval 16"/>
          <p:cNvSpPr/>
          <p:nvPr/>
        </p:nvSpPr>
        <p:spPr>
          <a:xfrm>
            <a:off x="3866896" y="2472944"/>
            <a:ext cx="89408" cy="894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1674368" y="1893824"/>
            <a:ext cx="11516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/>
              <a:t>car: System C</a:t>
            </a:r>
            <a:endParaRPr lang="en-US" sz="1400" dirty="0"/>
          </a:p>
        </p:txBody>
      </p:sp>
      <p:sp>
        <p:nvSpPr>
          <p:cNvPr id="19" name="TextBox 18"/>
          <p:cNvSpPr txBox="1"/>
          <p:nvPr/>
        </p:nvSpPr>
        <p:spPr>
          <a:xfrm>
            <a:off x="3269488" y="1887728"/>
            <a:ext cx="12958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/>
              <a:t>truck: System T</a:t>
            </a:r>
            <a:endParaRPr lang="en-US" sz="1400" dirty="0"/>
          </a:p>
        </p:txBody>
      </p:sp>
      <p:sp>
        <p:nvSpPr>
          <p:cNvPr id="20" name="Oval 19"/>
          <p:cNvSpPr/>
          <p:nvPr/>
        </p:nvSpPr>
        <p:spPr>
          <a:xfrm>
            <a:off x="2157984" y="2474976"/>
            <a:ext cx="89408" cy="894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1942592" y="2304288"/>
            <a:ext cx="532384" cy="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 flipV="1">
            <a:off x="1950720" y="2783840"/>
            <a:ext cx="471424" cy="406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 flipV="1">
            <a:off x="3522470" y="2745232"/>
            <a:ext cx="835156" cy="406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3614928" y="2290064"/>
            <a:ext cx="532384" cy="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98554912"/>
              </p:ext>
            </p:extLst>
          </p:nvPr>
        </p:nvGraphicFramePr>
        <p:xfrm>
          <a:off x="1492441" y="2853246"/>
          <a:ext cx="24765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11" name="Equation" r:id="rId7" imgW="2476440" imgH="304560" progId="Equation.DSMT4">
                  <p:embed/>
                </p:oleObj>
              </mc:Choice>
              <mc:Fallback>
                <p:oleObj name="Equation" r:id="rId7" imgW="247644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492441" y="2853246"/>
                        <a:ext cx="24765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032103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581152" y="361696"/>
            <a:ext cx="0" cy="9103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 rot="16200000">
            <a:off x="892048" y="636016"/>
            <a:ext cx="0" cy="9103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5"/>
          <p:cNvGrpSpPr/>
          <p:nvPr/>
        </p:nvGrpSpPr>
        <p:grpSpPr>
          <a:xfrm>
            <a:off x="329895" y="722382"/>
            <a:ext cx="617818" cy="590191"/>
            <a:chOff x="468071" y="1425454"/>
            <a:chExt cx="617818" cy="590191"/>
          </a:xfrm>
        </p:grpSpPr>
        <p:cxnSp>
          <p:nvCxnSpPr>
            <p:cNvPr id="7" name="Straight Arrow Connector 6"/>
            <p:cNvCxnSpPr/>
            <p:nvPr/>
          </p:nvCxnSpPr>
          <p:spPr>
            <a:xfrm>
              <a:off x="725281" y="1798291"/>
              <a:ext cx="360608" cy="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 rot="16200000">
              <a:off x="540913" y="1618446"/>
              <a:ext cx="360608" cy="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Rectangle 8"/>
                <p:cNvSpPr/>
                <p:nvPr/>
              </p:nvSpPr>
              <p:spPr>
                <a:xfrm>
                  <a:off x="810514" y="1784813"/>
                  <a:ext cx="247760" cy="2308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ac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" name="Rectangle 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0514" y="1784813"/>
                  <a:ext cx="247760" cy="230832"/>
                </a:xfrm>
                <a:prstGeom prst="rect">
                  <a:avLst/>
                </a:prstGeom>
                <a:blipFill>
                  <a:blip r:embed="rId5"/>
                  <a:stretch>
                    <a:fillRect t="-10526" r="-27500" b="-3947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 9"/>
                <p:cNvSpPr/>
                <p:nvPr/>
              </p:nvSpPr>
              <p:spPr>
                <a:xfrm>
                  <a:off x="468071" y="1425454"/>
                  <a:ext cx="253146" cy="2308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ac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" name="Rectangle 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8071" y="1425454"/>
                  <a:ext cx="253146" cy="230832"/>
                </a:xfrm>
                <a:prstGeom prst="rect">
                  <a:avLst/>
                </a:prstGeom>
                <a:blipFill>
                  <a:blip r:embed="rId6"/>
                  <a:stretch>
                    <a:fillRect t="-10811" r="-30952" b="-7297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1" name="TextBox 10"/>
          <p:cNvSpPr txBox="1"/>
          <p:nvPr/>
        </p:nvSpPr>
        <p:spPr>
          <a:xfrm>
            <a:off x="351536" y="302768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/>
              <a:t>Y</a:t>
            </a:r>
            <a:endParaRPr lang="en-US" sz="1400" dirty="0"/>
          </a:p>
        </p:txBody>
      </p:sp>
      <p:sp>
        <p:nvSpPr>
          <p:cNvPr id="12" name="Oval 11"/>
          <p:cNvSpPr/>
          <p:nvPr/>
        </p:nvSpPr>
        <p:spPr>
          <a:xfrm>
            <a:off x="2060448" y="520192"/>
            <a:ext cx="77216" cy="772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889760" y="117856"/>
            <a:ext cx="4076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/>
              <a:t>car</a:t>
            </a:r>
            <a:endParaRPr lang="en-US" sz="1400" dirty="0"/>
          </a:p>
        </p:txBody>
      </p:sp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2496240"/>
              </p:ext>
            </p:extLst>
          </p:nvPr>
        </p:nvGraphicFramePr>
        <p:xfrm>
          <a:off x="1523175" y="692214"/>
          <a:ext cx="10414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083" name="Equation" r:id="rId7" imgW="1041120" imgH="253800" progId="Equation.DSMT4">
                  <p:embed/>
                </p:oleObj>
              </mc:Choice>
              <mc:Fallback>
                <p:oleObj name="Equation" r:id="rId7" imgW="104112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523175" y="692214"/>
                        <a:ext cx="10414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125984" y="1406144"/>
            <a:ext cx="18247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400" dirty="0"/>
              <a:t>Event #1  initial values</a:t>
            </a:r>
          </a:p>
        </p:txBody>
      </p:sp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04831694"/>
              </p:ext>
            </p:extLst>
          </p:nvPr>
        </p:nvGraphicFramePr>
        <p:xfrm>
          <a:off x="147765" y="1741107"/>
          <a:ext cx="1701800" cy="66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084" name="Equation" r:id="rId9" imgW="1701720" imgH="660240" progId="Equation.DSMT4">
                  <p:embed/>
                </p:oleObj>
              </mc:Choice>
              <mc:Fallback>
                <p:oleObj name="Equation" r:id="rId9" imgW="1701720" imgH="660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47765" y="1741107"/>
                        <a:ext cx="1701800" cy="660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42087439"/>
              </p:ext>
            </p:extLst>
          </p:nvPr>
        </p:nvGraphicFramePr>
        <p:xfrm>
          <a:off x="1976819" y="1799908"/>
          <a:ext cx="9144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085" name="Equation" r:id="rId11" imgW="914400" imgH="241200" progId="Equation.DSMT4">
                  <p:embed/>
                </p:oleObj>
              </mc:Choice>
              <mc:Fallback>
                <p:oleObj name="Equation" r:id="rId11" imgW="91440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976819" y="1799908"/>
                        <a:ext cx="9144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3045968" y="1367536"/>
            <a:ext cx="18247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400" dirty="0"/>
              <a:t>Event #2  final values</a:t>
            </a:r>
          </a:p>
        </p:txBody>
      </p:sp>
      <p:graphicFrame>
        <p:nvGraphicFramePr>
          <p:cNvPr id="20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04369482"/>
              </p:ext>
            </p:extLst>
          </p:nvPr>
        </p:nvGraphicFramePr>
        <p:xfrm>
          <a:off x="3070225" y="1738313"/>
          <a:ext cx="1714500" cy="66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086" name="Equation" r:id="rId13" imgW="1714320" imgH="660240" progId="Equation.DSMT4">
                  <p:embed/>
                </p:oleObj>
              </mc:Choice>
              <mc:Fallback>
                <p:oleObj name="Equation" r:id="rId13" imgW="1714320" imgH="660240" progId="Equation.DSMT4">
                  <p:embed/>
                  <p:pic>
                    <p:nvPicPr>
                      <p:cNvPr id="16" name="Object 15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3070225" y="1738313"/>
                        <a:ext cx="1714500" cy="660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463228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03911" y="327152"/>
            <a:ext cx="1085665" cy="1061649"/>
            <a:chOff x="386791" y="2229104"/>
            <a:chExt cx="1085665" cy="1061649"/>
          </a:xfrm>
        </p:grpSpPr>
        <p:cxnSp>
          <p:nvCxnSpPr>
            <p:cNvPr id="10" name="Straight Connector 9"/>
            <p:cNvCxnSpPr/>
            <p:nvPr/>
          </p:nvCxnSpPr>
          <p:spPr>
            <a:xfrm>
              <a:off x="638048" y="2288032"/>
              <a:ext cx="0" cy="91033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rot="16200000">
              <a:off x="948944" y="2562352"/>
              <a:ext cx="0" cy="91033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" name="Group 10"/>
            <p:cNvGrpSpPr/>
            <p:nvPr/>
          </p:nvGrpSpPr>
          <p:grpSpPr>
            <a:xfrm>
              <a:off x="386791" y="2648718"/>
              <a:ext cx="617818" cy="590191"/>
              <a:chOff x="468071" y="1425454"/>
              <a:chExt cx="617818" cy="590191"/>
            </a:xfrm>
          </p:grpSpPr>
          <p:cxnSp>
            <p:nvCxnSpPr>
              <p:cNvPr id="6" name="Straight Arrow Connector 5"/>
              <p:cNvCxnSpPr/>
              <p:nvPr/>
            </p:nvCxnSpPr>
            <p:spPr>
              <a:xfrm>
                <a:off x="725281" y="1798291"/>
                <a:ext cx="360608" cy="0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Straight Arrow Connector 6"/>
              <p:cNvCxnSpPr/>
              <p:nvPr/>
            </p:nvCxnSpPr>
            <p:spPr>
              <a:xfrm rot="16200000">
                <a:off x="540913" y="1618446"/>
                <a:ext cx="360608" cy="0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" name="Rectangle 7"/>
                  <p:cNvSpPr/>
                  <p:nvPr/>
                </p:nvSpPr>
                <p:spPr>
                  <a:xfrm>
                    <a:off x="810514" y="1784813"/>
                    <a:ext cx="247760" cy="2308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acc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8" name="Rectangle 7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10514" y="1784813"/>
                    <a:ext cx="247760" cy="230832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t="-10526" r="-27500" b="-3947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" name="Rectangle 8"/>
                  <p:cNvSpPr/>
                  <p:nvPr/>
                </p:nvSpPr>
                <p:spPr>
                  <a:xfrm>
                    <a:off x="468071" y="1425454"/>
                    <a:ext cx="253146" cy="2308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acc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9" name="Rectangle 8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68071" y="1425454"/>
                    <a:ext cx="253146" cy="23083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t="-10811" r="-30952" b="-7297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3" name="TextBox 12"/>
            <p:cNvSpPr txBox="1"/>
            <p:nvPr/>
          </p:nvSpPr>
          <p:spPr>
            <a:xfrm>
              <a:off x="1194816" y="2982976"/>
              <a:ext cx="27764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400" dirty="0"/>
                <a:t>X</a:t>
              </a:r>
              <a:endParaRPr lang="en-US" sz="1400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08432" y="2229104"/>
              <a:ext cx="27764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400" dirty="0"/>
                <a:t>Y</a:t>
              </a:r>
              <a:endParaRPr lang="en-US" sz="1400" dirty="0"/>
            </a:p>
          </p:txBody>
        </p:sp>
      </p:grpSp>
      <p:sp>
        <p:nvSpPr>
          <p:cNvPr id="17" name="Oval 16"/>
          <p:cNvSpPr/>
          <p:nvPr/>
        </p:nvSpPr>
        <p:spPr>
          <a:xfrm>
            <a:off x="3899408" y="505968"/>
            <a:ext cx="89408" cy="894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1706880" y="142240"/>
            <a:ext cx="11516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/>
              <a:t>car: System C</a:t>
            </a:r>
            <a:endParaRPr lang="en-US" sz="1400" dirty="0"/>
          </a:p>
        </p:txBody>
      </p:sp>
      <p:sp>
        <p:nvSpPr>
          <p:cNvPr id="19" name="TextBox 18"/>
          <p:cNvSpPr txBox="1"/>
          <p:nvPr/>
        </p:nvSpPr>
        <p:spPr>
          <a:xfrm>
            <a:off x="3236976" y="123952"/>
            <a:ext cx="12958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/>
              <a:t>truck: System T</a:t>
            </a:r>
            <a:endParaRPr lang="en-US" sz="1400" dirty="0"/>
          </a:p>
        </p:txBody>
      </p:sp>
      <p:sp>
        <p:nvSpPr>
          <p:cNvPr id="20" name="Oval 19"/>
          <p:cNvSpPr/>
          <p:nvPr/>
        </p:nvSpPr>
        <p:spPr>
          <a:xfrm>
            <a:off x="2157984" y="540512"/>
            <a:ext cx="89408" cy="894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1954784" y="1784096"/>
            <a:ext cx="532384" cy="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 flipV="1">
            <a:off x="1946656" y="1056640"/>
            <a:ext cx="471424" cy="406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 flipV="1">
            <a:off x="3591558" y="1074928"/>
            <a:ext cx="835156" cy="406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3753104" y="1778000"/>
            <a:ext cx="532384" cy="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72823310"/>
              </p:ext>
            </p:extLst>
          </p:nvPr>
        </p:nvGraphicFramePr>
        <p:xfrm>
          <a:off x="1638808" y="1892364"/>
          <a:ext cx="1460500" cy="635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277" name="Equation" r:id="rId5" imgW="1460160" imgH="634680" progId="Equation.DSMT4">
                  <p:embed/>
                </p:oleObj>
              </mc:Choice>
              <mc:Fallback>
                <p:oleObj name="Equation" r:id="rId5" imgW="1460160" imgH="634680" progId="Equation.DSMT4">
                  <p:embed/>
                  <p:pic>
                    <p:nvPicPr>
                      <p:cNvPr id="29" name="Object 28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638808" y="1892364"/>
                        <a:ext cx="1460500" cy="635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471424" y="1536192"/>
            <a:ext cx="10957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/>
              <a:t>Event #1</a:t>
            </a:r>
          </a:p>
          <a:p>
            <a:r>
              <a:rPr lang="en-AU" sz="1400" dirty="0"/>
              <a:t>initial values</a:t>
            </a:r>
            <a:endParaRPr lang="en-US" sz="1400" dirty="0"/>
          </a:p>
        </p:txBody>
      </p:sp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33161041"/>
              </p:ext>
            </p:extLst>
          </p:nvPr>
        </p:nvGraphicFramePr>
        <p:xfrm>
          <a:off x="1716215" y="667322"/>
          <a:ext cx="11430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278" name="Equation" r:id="rId7" imgW="1143000" imgH="279360" progId="Equation.DSMT4">
                  <p:embed/>
                </p:oleObj>
              </mc:Choice>
              <mc:Fallback>
                <p:oleObj name="Equation" r:id="rId7" imgW="1143000" imgH="279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716215" y="667322"/>
                        <a:ext cx="1143000" cy="279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37768656"/>
              </p:ext>
            </p:extLst>
          </p:nvPr>
        </p:nvGraphicFramePr>
        <p:xfrm>
          <a:off x="3412681" y="626682"/>
          <a:ext cx="11557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279" name="Equation" r:id="rId9" imgW="1155600" imgH="279360" progId="Equation.DSMT4">
                  <p:embed/>
                </p:oleObj>
              </mc:Choice>
              <mc:Fallback>
                <p:oleObj name="Equation" r:id="rId9" imgW="1155600" imgH="279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412681" y="626682"/>
                        <a:ext cx="1155700" cy="279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63244263"/>
              </p:ext>
            </p:extLst>
          </p:nvPr>
        </p:nvGraphicFramePr>
        <p:xfrm>
          <a:off x="1836357" y="1138746"/>
          <a:ext cx="7239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280" name="Equation" r:id="rId11" imgW="723600" imgH="279360" progId="Equation.DSMT4">
                  <p:embed/>
                </p:oleObj>
              </mc:Choice>
              <mc:Fallback>
                <p:oleObj name="Equation" r:id="rId11" imgW="723600" imgH="279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836357" y="1138746"/>
                        <a:ext cx="723900" cy="279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57727116"/>
              </p:ext>
            </p:extLst>
          </p:nvPr>
        </p:nvGraphicFramePr>
        <p:xfrm>
          <a:off x="3628581" y="1171258"/>
          <a:ext cx="7239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281" name="Equation" r:id="rId13" imgW="723600" imgH="279360" progId="Equation.DSMT4">
                  <p:embed/>
                </p:oleObj>
              </mc:Choice>
              <mc:Fallback>
                <p:oleObj name="Equation" r:id="rId13" imgW="723600" imgH="279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3628581" y="1171258"/>
                        <a:ext cx="723900" cy="279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Object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41286944"/>
              </p:ext>
            </p:extLst>
          </p:nvPr>
        </p:nvGraphicFramePr>
        <p:xfrm>
          <a:off x="3221736" y="1886268"/>
          <a:ext cx="1460500" cy="635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282" name="Equation" r:id="rId15" imgW="1460160" imgH="634680" progId="Equation.DSMT4">
                  <p:embed/>
                </p:oleObj>
              </mc:Choice>
              <mc:Fallback>
                <p:oleObj name="Equation" r:id="rId15" imgW="1460160" imgH="634680" progId="Equation.DSMT4">
                  <p:embed/>
                  <p:pic>
                    <p:nvPicPr>
                      <p:cNvPr id="29" name="Object 28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3221736" y="1886268"/>
                        <a:ext cx="1460500" cy="635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" name="TextBox 30"/>
          <p:cNvSpPr txBox="1"/>
          <p:nvPr/>
        </p:nvSpPr>
        <p:spPr>
          <a:xfrm>
            <a:off x="445008" y="2566416"/>
            <a:ext cx="8134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/>
              <a:t>Event #2</a:t>
            </a:r>
          </a:p>
          <a:p>
            <a:r>
              <a:rPr lang="en-AU" sz="1400" dirty="0"/>
              <a:t>final</a:t>
            </a:r>
            <a:endParaRPr lang="en-US" sz="1400" dirty="0"/>
          </a:p>
        </p:txBody>
      </p:sp>
      <p:graphicFrame>
        <p:nvGraphicFramePr>
          <p:cNvPr id="26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96353910"/>
              </p:ext>
            </p:extLst>
          </p:nvPr>
        </p:nvGraphicFramePr>
        <p:xfrm>
          <a:off x="3173159" y="2658174"/>
          <a:ext cx="10414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283" name="Equation" r:id="rId17" imgW="1041120" imgH="304560" progId="Equation.DSMT4">
                  <p:embed/>
                </p:oleObj>
              </mc:Choice>
              <mc:Fallback>
                <p:oleObj name="Equation" r:id="rId17" imgW="104112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3173159" y="2658174"/>
                        <a:ext cx="10414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744" name="Object 3174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0455662"/>
              </p:ext>
            </p:extLst>
          </p:nvPr>
        </p:nvGraphicFramePr>
        <p:xfrm>
          <a:off x="1593533" y="2597468"/>
          <a:ext cx="10160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284" name="Equation" r:id="rId19" imgW="1015920" imgH="304560" progId="Equation.DSMT4">
                  <p:embed/>
                </p:oleObj>
              </mc:Choice>
              <mc:Fallback>
                <p:oleObj name="Equation" r:id="rId19" imgW="101592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1593533" y="2597468"/>
                        <a:ext cx="10160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460583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8" name="Picture 8" descr="Image result for free clipart person standing on scales">
            <a:extLst>
              <a:ext uri="{FF2B5EF4-FFF2-40B4-BE49-F238E27FC236}">
                <a16:creationId xmlns:a16="http://schemas.microsoft.com/office/drawing/2014/main" id="{26F30C99-8209-4C5F-8BF5-3429E3D8D3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92" t="3605" r="36479" b="6439"/>
          <a:stretch/>
        </p:blipFill>
        <p:spPr bwMode="auto">
          <a:xfrm>
            <a:off x="979424" y="739648"/>
            <a:ext cx="2003552" cy="2056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0D97F27-1398-4C02-9DF7-190E4E31B875}"/>
              </a:ext>
            </a:extLst>
          </p:cNvPr>
          <p:cNvSpPr txBox="1"/>
          <p:nvPr/>
        </p:nvSpPr>
        <p:spPr>
          <a:xfrm>
            <a:off x="768096" y="2771648"/>
            <a:ext cx="28165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dirty="0"/>
              <a:t>Weight:  kilograms or newtons?</a:t>
            </a:r>
            <a:endParaRPr lang="en-US" sz="1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447830-BFFD-4FEC-B273-ED716C3BAEC4}"/>
              </a:ext>
            </a:extLst>
          </p:cNvPr>
          <p:cNvSpPr txBox="1"/>
          <p:nvPr/>
        </p:nvSpPr>
        <p:spPr>
          <a:xfrm>
            <a:off x="1702816" y="2389632"/>
            <a:ext cx="5549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/>
              <a:t>650 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3019306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06" name="Picture 14" descr="Image result for clipart cano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186688" y="284480"/>
            <a:ext cx="2142733" cy="1389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800" name="Picture 8" descr="Image result for clipart canoe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9"/>
          <a:stretch/>
        </p:blipFill>
        <p:spPr bwMode="auto">
          <a:xfrm>
            <a:off x="3048000" y="699007"/>
            <a:ext cx="1771904" cy="988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reeform: Shape 6"/>
          <p:cNvSpPr/>
          <p:nvPr/>
        </p:nvSpPr>
        <p:spPr>
          <a:xfrm>
            <a:off x="3031744" y="1589024"/>
            <a:ext cx="820928" cy="40640"/>
          </a:xfrm>
          <a:custGeom>
            <a:avLst/>
            <a:gdLst>
              <a:gd name="connsiteX0" fmla="*/ 0 w 820928"/>
              <a:gd name="connsiteY0" fmla="*/ 40640 h 40640"/>
              <a:gd name="connsiteX1" fmla="*/ 820928 w 820928"/>
              <a:gd name="connsiteY1" fmla="*/ 0 h 40640"/>
              <a:gd name="connsiteX2" fmla="*/ 820928 w 820928"/>
              <a:gd name="connsiteY2" fmla="*/ 0 h 40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20928" h="40640">
                <a:moveTo>
                  <a:pt x="0" y="40640"/>
                </a:moveTo>
                <a:lnTo>
                  <a:pt x="820928" y="0"/>
                </a:lnTo>
                <a:lnTo>
                  <a:pt x="820928" y="0"/>
                </a:ln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: Shape 7"/>
          <p:cNvSpPr/>
          <p:nvPr/>
        </p:nvSpPr>
        <p:spPr>
          <a:xfrm>
            <a:off x="2987040" y="1418336"/>
            <a:ext cx="873760" cy="211328"/>
          </a:xfrm>
          <a:custGeom>
            <a:avLst/>
            <a:gdLst>
              <a:gd name="connsiteX0" fmla="*/ 0 w 873760"/>
              <a:gd name="connsiteY0" fmla="*/ 211328 h 211328"/>
              <a:gd name="connsiteX1" fmla="*/ 0 w 873760"/>
              <a:gd name="connsiteY1" fmla="*/ 211328 h 211328"/>
              <a:gd name="connsiteX2" fmla="*/ 243840 w 873760"/>
              <a:gd name="connsiteY2" fmla="*/ 207264 h 211328"/>
              <a:gd name="connsiteX3" fmla="*/ 268224 w 873760"/>
              <a:gd name="connsiteY3" fmla="*/ 199136 h 211328"/>
              <a:gd name="connsiteX4" fmla="*/ 410464 w 873760"/>
              <a:gd name="connsiteY4" fmla="*/ 195072 h 211328"/>
              <a:gd name="connsiteX5" fmla="*/ 475488 w 873760"/>
              <a:gd name="connsiteY5" fmla="*/ 186944 h 211328"/>
              <a:gd name="connsiteX6" fmla="*/ 499872 w 873760"/>
              <a:gd name="connsiteY6" fmla="*/ 178816 h 211328"/>
              <a:gd name="connsiteX7" fmla="*/ 633984 w 873760"/>
              <a:gd name="connsiteY7" fmla="*/ 182880 h 211328"/>
              <a:gd name="connsiteX8" fmla="*/ 703072 w 873760"/>
              <a:gd name="connsiteY8" fmla="*/ 170688 h 211328"/>
              <a:gd name="connsiteX9" fmla="*/ 727456 w 873760"/>
              <a:gd name="connsiteY9" fmla="*/ 162560 h 211328"/>
              <a:gd name="connsiteX10" fmla="*/ 869696 w 873760"/>
              <a:gd name="connsiteY10" fmla="*/ 162560 h 211328"/>
              <a:gd name="connsiteX11" fmla="*/ 873760 w 873760"/>
              <a:gd name="connsiteY11" fmla="*/ 109728 h 211328"/>
              <a:gd name="connsiteX12" fmla="*/ 743712 w 873760"/>
              <a:gd name="connsiteY12" fmla="*/ 0 h 211328"/>
              <a:gd name="connsiteX13" fmla="*/ 77216 w 873760"/>
              <a:gd name="connsiteY13" fmla="*/ 16256 h 211328"/>
              <a:gd name="connsiteX14" fmla="*/ 56896 w 873760"/>
              <a:gd name="connsiteY14" fmla="*/ 85344 h 211328"/>
              <a:gd name="connsiteX15" fmla="*/ 0 w 873760"/>
              <a:gd name="connsiteY15" fmla="*/ 211328 h 211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873760" h="211328">
                <a:moveTo>
                  <a:pt x="0" y="211328"/>
                </a:moveTo>
                <a:lnTo>
                  <a:pt x="0" y="211328"/>
                </a:lnTo>
                <a:cubicBezTo>
                  <a:pt x="81280" y="209973"/>
                  <a:pt x="162633" y="210955"/>
                  <a:pt x="243840" y="207264"/>
                </a:cubicBezTo>
                <a:cubicBezTo>
                  <a:pt x="252399" y="206875"/>
                  <a:pt x="259679" y="199761"/>
                  <a:pt x="268224" y="199136"/>
                </a:cubicBezTo>
                <a:cubicBezTo>
                  <a:pt x="315530" y="195675"/>
                  <a:pt x="363051" y="196427"/>
                  <a:pt x="410464" y="195072"/>
                </a:cubicBezTo>
                <a:cubicBezTo>
                  <a:pt x="432139" y="192363"/>
                  <a:pt x="454766" y="193851"/>
                  <a:pt x="475488" y="186944"/>
                </a:cubicBezTo>
                <a:lnTo>
                  <a:pt x="499872" y="178816"/>
                </a:lnTo>
                <a:cubicBezTo>
                  <a:pt x="544576" y="180171"/>
                  <a:pt x="589270" y="183852"/>
                  <a:pt x="633984" y="182880"/>
                </a:cubicBezTo>
                <a:cubicBezTo>
                  <a:pt x="645406" y="182632"/>
                  <a:pt x="684241" y="176337"/>
                  <a:pt x="703072" y="170688"/>
                </a:cubicBezTo>
                <a:cubicBezTo>
                  <a:pt x="711278" y="168226"/>
                  <a:pt x="718888" y="162560"/>
                  <a:pt x="727456" y="162560"/>
                </a:cubicBezTo>
                <a:lnTo>
                  <a:pt x="869696" y="162560"/>
                </a:lnTo>
                <a:lnTo>
                  <a:pt x="873760" y="109728"/>
                </a:lnTo>
                <a:lnTo>
                  <a:pt x="743712" y="0"/>
                </a:lnTo>
                <a:lnTo>
                  <a:pt x="77216" y="16256"/>
                </a:lnTo>
                <a:lnTo>
                  <a:pt x="56896" y="85344"/>
                </a:lnTo>
                <a:lnTo>
                  <a:pt x="0" y="211328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8"/>
          <p:cNvSpPr/>
          <p:nvPr/>
        </p:nvSpPr>
        <p:spPr>
          <a:xfrm>
            <a:off x="1211072" y="1312672"/>
            <a:ext cx="1881632" cy="377952"/>
          </a:xfrm>
          <a:custGeom>
            <a:avLst/>
            <a:gdLst>
              <a:gd name="connsiteX0" fmla="*/ 1881632 w 1881632"/>
              <a:gd name="connsiteY0" fmla="*/ 113792 h 377952"/>
              <a:gd name="connsiteX1" fmla="*/ 1820672 w 1881632"/>
              <a:gd name="connsiteY1" fmla="*/ 36576 h 377952"/>
              <a:gd name="connsiteX2" fmla="*/ 1747520 w 1881632"/>
              <a:gd name="connsiteY2" fmla="*/ 113792 h 377952"/>
              <a:gd name="connsiteX3" fmla="*/ 1625600 w 1881632"/>
              <a:gd name="connsiteY3" fmla="*/ 48768 h 377952"/>
              <a:gd name="connsiteX4" fmla="*/ 1552448 w 1881632"/>
              <a:gd name="connsiteY4" fmla="*/ 12192 h 377952"/>
              <a:gd name="connsiteX5" fmla="*/ 1491488 w 1881632"/>
              <a:gd name="connsiteY5" fmla="*/ 0 h 377952"/>
              <a:gd name="connsiteX6" fmla="*/ 1471168 w 1881632"/>
              <a:gd name="connsiteY6" fmla="*/ 48768 h 377952"/>
              <a:gd name="connsiteX7" fmla="*/ 1430528 w 1881632"/>
              <a:gd name="connsiteY7" fmla="*/ 89408 h 377952"/>
              <a:gd name="connsiteX8" fmla="*/ 1418336 w 1881632"/>
              <a:gd name="connsiteY8" fmla="*/ 121920 h 377952"/>
              <a:gd name="connsiteX9" fmla="*/ 1385824 w 1881632"/>
              <a:gd name="connsiteY9" fmla="*/ 174752 h 377952"/>
              <a:gd name="connsiteX10" fmla="*/ 1267968 w 1881632"/>
              <a:gd name="connsiteY10" fmla="*/ 158496 h 377952"/>
              <a:gd name="connsiteX11" fmla="*/ 1267968 w 1881632"/>
              <a:gd name="connsiteY11" fmla="*/ 121920 h 377952"/>
              <a:gd name="connsiteX12" fmla="*/ 1081024 w 1881632"/>
              <a:gd name="connsiteY12" fmla="*/ 105664 h 377952"/>
              <a:gd name="connsiteX13" fmla="*/ 983488 w 1881632"/>
              <a:gd name="connsiteY13" fmla="*/ 105664 h 377952"/>
              <a:gd name="connsiteX14" fmla="*/ 918464 w 1881632"/>
              <a:gd name="connsiteY14" fmla="*/ 142240 h 377952"/>
              <a:gd name="connsiteX15" fmla="*/ 853440 w 1881632"/>
              <a:gd name="connsiteY15" fmla="*/ 146304 h 377952"/>
              <a:gd name="connsiteX16" fmla="*/ 731520 w 1881632"/>
              <a:gd name="connsiteY16" fmla="*/ 113792 h 377952"/>
              <a:gd name="connsiteX17" fmla="*/ 662432 w 1881632"/>
              <a:gd name="connsiteY17" fmla="*/ 113792 h 377952"/>
              <a:gd name="connsiteX18" fmla="*/ 609600 w 1881632"/>
              <a:gd name="connsiteY18" fmla="*/ 130048 h 377952"/>
              <a:gd name="connsiteX19" fmla="*/ 516128 w 1881632"/>
              <a:gd name="connsiteY19" fmla="*/ 142240 h 377952"/>
              <a:gd name="connsiteX20" fmla="*/ 390144 w 1881632"/>
              <a:gd name="connsiteY20" fmla="*/ 130048 h 377952"/>
              <a:gd name="connsiteX21" fmla="*/ 292608 w 1881632"/>
              <a:gd name="connsiteY21" fmla="*/ 109728 h 377952"/>
              <a:gd name="connsiteX22" fmla="*/ 158496 w 1881632"/>
              <a:gd name="connsiteY22" fmla="*/ 101600 h 377952"/>
              <a:gd name="connsiteX23" fmla="*/ 0 w 1881632"/>
              <a:gd name="connsiteY23" fmla="*/ 93472 h 377952"/>
              <a:gd name="connsiteX24" fmla="*/ 81280 w 1881632"/>
              <a:gd name="connsiteY24" fmla="*/ 150368 h 377952"/>
              <a:gd name="connsiteX25" fmla="*/ 125984 w 1881632"/>
              <a:gd name="connsiteY25" fmla="*/ 191008 h 377952"/>
              <a:gd name="connsiteX26" fmla="*/ 268224 w 1881632"/>
              <a:gd name="connsiteY26" fmla="*/ 207264 h 377952"/>
              <a:gd name="connsiteX27" fmla="*/ 455168 w 1881632"/>
              <a:gd name="connsiteY27" fmla="*/ 251968 h 377952"/>
              <a:gd name="connsiteX28" fmla="*/ 597408 w 1881632"/>
              <a:gd name="connsiteY28" fmla="*/ 292608 h 377952"/>
              <a:gd name="connsiteX29" fmla="*/ 739648 w 1881632"/>
              <a:gd name="connsiteY29" fmla="*/ 288544 h 377952"/>
              <a:gd name="connsiteX30" fmla="*/ 979424 w 1881632"/>
              <a:gd name="connsiteY30" fmla="*/ 264160 h 377952"/>
              <a:gd name="connsiteX31" fmla="*/ 1182624 w 1881632"/>
              <a:gd name="connsiteY31" fmla="*/ 333248 h 377952"/>
              <a:gd name="connsiteX32" fmla="*/ 1442720 w 1881632"/>
              <a:gd name="connsiteY32" fmla="*/ 377952 h 377952"/>
              <a:gd name="connsiteX33" fmla="*/ 1784096 w 1881632"/>
              <a:gd name="connsiteY33" fmla="*/ 321056 h 377952"/>
              <a:gd name="connsiteX34" fmla="*/ 1784096 w 1881632"/>
              <a:gd name="connsiteY34" fmla="*/ 321056 h 377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881632" h="377952">
                <a:moveTo>
                  <a:pt x="1881632" y="113792"/>
                </a:moveTo>
                <a:lnTo>
                  <a:pt x="1820672" y="36576"/>
                </a:lnTo>
                <a:lnTo>
                  <a:pt x="1747520" y="113792"/>
                </a:lnTo>
                <a:lnTo>
                  <a:pt x="1625600" y="48768"/>
                </a:lnTo>
                <a:lnTo>
                  <a:pt x="1552448" y="12192"/>
                </a:lnTo>
                <a:lnTo>
                  <a:pt x="1491488" y="0"/>
                </a:lnTo>
                <a:lnTo>
                  <a:pt x="1471168" y="48768"/>
                </a:lnTo>
                <a:lnTo>
                  <a:pt x="1430528" y="89408"/>
                </a:lnTo>
                <a:lnTo>
                  <a:pt x="1418336" y="121920"/>
                </a:lnTo>
                <a:lnTo>
                  <a:pt x="1385824" y="174752"/>
                </a:lnTo>
                <a:lnTo>
                  <a:pt x="1267968" y="158496"/>
                </a:lnTo>
                <a:lnTo>
                  <a:pt x="1267968" y="121920"/>
                </a:lnTo>
                <a:lnTo>
                  <a:pt x="1081024" y="105664"/>
                </a:lnTo>
                <a:lnTo>
                  <a:pt x="983488" y="105664"/>
                </a:lnTo>
                <a:lnTo>
                  <a:pt x="918464" y="142240"/>
                </a:lnTo>
                <a:lnTo>
                  <a:pt x="853440" y="146304"/>
                </a:lnTo>
                <a:lnTo>
                  <a:pt x="731520" y="113792"/>
                </a:lnTo>
                <a:lnTo>
                  <a:pt x="662432" y="113792"/>
                </a:lnTo>
                <a:lnTo>
                  <a:pt x="609600" y="130048"/>
                </a:lnTo>
                <a:lnTo>
                  <a:pt x="516128" y="142240"/>
                </a:lnTo>
                <a:lnTo>
                  <a:pt x="390144" y="130048"/>
                </a:lnTo>
                <a:lnTo>
                  <a:pt x="292608" y="109728"/>
                </a:lnTo>
                <a:lnTo>
                  <a:pt x="158496" y="101600"/>
                </a:lnTo>
                <a:lnTo>
                  <a:pt x="0" y="93472"/>
                </a:lnTo>
                <a:lnTo>
                  <a:pt x="81280" y="150368"/>
                </a:lnTo>
                <a:lnTo>
                  <a:pt x="125984" y="191008"/>
                </a:lnTo>
                <a:lnTo>
                  <a:pt x="268224" y="207264"/>
                </a:lnTo>
                <a:lnTo>
                  <a:pt x="455168" y="251968"/>
                </a:lnTo>
                <a:lnTo>
                  <a:pt x="597408" y="292608"/>
                </a:lnTo>
                <a:lnTo>
                  <a:pt x="739648" y="288544"/>
                </a:lnTo>
                <a:lnTo>
                  <a:pt x="979424" y="264160"/>
                </a:lnTo>
                <a:lnTo>
                  <a:pt x="1182624" y="333248"/>
                </a:lnTo>
                <a:lnTo>
                  <a:pt x="1442720" y="377952"/>
                </a:lnTo>
                <a:lnTo>
                  <a:pt x="1784096" y="321056"/>
                </a:lnTo>
                <a:lnTo>
                  <a:pt x="1784096" y="321056"/>
                </a:lnTo>
              </a:path>
            </a:pathLst>
          </a:cu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926592" y="1666240"/>
            <a:ext cx="8485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/>
              <a:t>System A</a:t>
            </a:r>
            <a:endParaRPr lang="en-US" sz="1400" dirty="0"/>
          </a:p>
        </p:txBody>
      </p:sp>
      <p:sp>
        <p:nvSpPr>
          <p:cNvPr id="15" name="TextBox 14"/>
          <p:cNvSpPr txBox="1"/>
          <p:nvPr/>
        </p:nvSpPr>
        <p:spPr>
          <a:xfrm>
            <a:off x="2814320" y="1753616"/>
            <a:ext cx="8485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/>
              <a:t>System B</a:t>
            </a:r>
            <a:endParaRPr lang="en-US" sz="1400" dirty="0"/>
          </a:p>
        </p:txBody>
      </p:sp>
      <p:sp>
        <p:nvSpPr>
          <p:cNvPr id="11" name="Oval 10"/>
          <p:cNvSpPr/>
          <p:nvPr/>
        </p:nvSpPr>
        <p:spPr>
          <a:xfrm>
            <a:off x="1146048" y="2304288"/>
            <a:ext cx="93472" cy="934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3188208" y="2273808"/>
            <a:ext cx="93472" cy="934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731520" y="2351024"/>
            <a:ext cx="447040" cy="609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3232912" y="2322576"/>
            <a:ext cx="457200" cy="1422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361696" y="260096"/>
            <a:ext cx="0" cy="9103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rot="16200000">
            <a:off x="672592" y="534416"/>
            <a:ext cx="0" cy="9103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/>
          <p:cNvGrpSpPr/>
          <p:nvPr/>
        </p:nvGrpSpPr>
        <p:grpSpPr>
          <a:xfrm>
            <a:off x="110439" y="620782"/>
            <a:ext cx="617818" cy="590191"/>
            <a:chOff x="468071" y="1425454"/>
            <a:chExt cx="617818" cy="590191"/>
          </a:xfrm>
        </p:grpSpPr>
        <p:cxnSp>
          <p:nvCxnSpPr>
            <p:cNvPr id="26" name="Straight Arrow Connector 25"/>
            <p:cNvCxnSpPr/>
            <p:nvPr/>
          </p:nvCxnSpPr>
          <p:spPr>
            <a:xfrm>
              <a:off x="725281" y="1798291"/>
              <a:ext cx="360608" cy="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/>
            <p:nvPr/>
          </p:nvCxnSpPr>
          <p:spPr>
            <a:xfrm rot="16200000">
              <a:off x="540913" y="1618446"/>
              <a:ext cx="360608" cy="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Rectangle 27"/>
                <p:cNvSpPr/>
                <p:nvPr/>
              </p:nvSpPr>
              <p:spPr>
                <a:xfrm>
                  <a:off x="810514" y="1784813"/>
                  <a:ext cx="247760" cy="2308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ac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" name="Rectangle 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0514" y="1784813"/>
                  <a:ext cx="247760" cy="230832"/>
                </a:xfrm>
                <a:prstGeom prst="rect">
                  <a:avLst/>
                </a:prstGeom>
                <a:blipFill>
                  <a:blip r:embed="rId5"/>
                  <a:stretch>
                    <a:fillRect t="-10526" r="-27500" b="-3947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Rectangle 28"/>
                <p:cNvSpPr/>
                <p:nvPr/>
              </p:nvSpPr>
              <p:spPr>
                <a:xfrm>
                  <a:off x="468071" y="1425454"/>
                  <a:ext cx="253146" cy="2308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ac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" name="Rectangle 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8071" y="1425454"/>
                  <a:ext cx="253146" cy="230832"/>
                </a:xfrm>
                <a:prstGeom prst="rect">
                  <a:avLst/>
                </a:prstGeom>
                <a:blipFill>
                  <a:blip r:embed="rId6"/>
                  <a:stretch>
                    <a:fillRect t="-10811" r="-30952" b="-7297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0" name="TextBox 29"/>
          <p:cNvSpPr txBox="1"/>
          <p:nvPr/>
        </p:nvSpPr>
        <p:spPr>
          <a:xfrm>
            <a:off x="918464" y="955040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/>
              <a:t>X</a:t>
            </a:r>
            <a:endParaRPr lang="en-US" sz="1400" dirty="0"/>
          </a:p>
        </p:txBody>
      </p:sp>
      <p:sp>
        <p:nvSpPr>
          <p:cNvPr id="31" name="TextBox 30"/>
          <p:cNvSpPr txBox="1"/>
          <p:nvPr/>
        </p:nvSpPr>
        <p:spPr>
          <a:xfrm>
            <a:off x="132080" y="201168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/>
              <a:t>Y</a:t>
            </a:r>
            <a:endParaRPr lang="en-US" sz="1400" dirty="0"/>
          </a:p>
        </p:txBody>
      </p:sp>
      <p:graphicFrame>
        <p:nvGraphicFramePr>
          <p:cNvPr id="18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00824030"/>
              </p:ext>
            </p:extLst>
          </p:nvPr>
        </p:nvGraphicFramePr>
        <p:xfrm>
          <a:off x="498539" y="2492058"/>
          <a:ext cx="10668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091" name="Equation" r:id="rId7" imgW="1066680" imgH="279360" progId="Equation.DSMT4">
                  <p:embed/>
                </p:oleObj>
              </mc:Choice>
              <mc:Fallback>
                <p:oleObj name="Equation" r:id="rId7" imgW="1066680" imgH="279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98539" y="2492058"/>
                        <a:ext cx="1066800" cy="279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16308413"/>
              </p:ext>
            </p:extLst>
          </p:nvPr>
        </p:nvGraphicFramePr>
        <p:xfrm>
          <a:off x="2801049" y="2479866"/>
          <a:ext cx="10541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092" name="Equation" r:id="rId9" imgW="1054080" imgH="279360" progId="Equation.DSMT4">
                  <p:embed/>
                </p:oleObj>
              </mc:Choice>
              <mc:Fallback>
                <p:oleObj name="Equation" r:id="rId9" imgW="1054080" imgH="279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801049" y="2479866"/>
                        <a:ext cx="1054100" cy="279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26689620"/>
              </p:ext>
            </p:extLst>
          </p:nvPr>
        </p:nvGraphicFramePr>
        <p:xfrm>
          <a:off x="757238" y="1943100"/>
          <a:ext cx="10541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093" name="Equation" r:id="rId11" imgW="1054080" imgH="279360" progId="Equation.DSMT4">
                  <p:embed/>
                </p:oleObj>
              </mc:Choice>
              <mc:Fallback>
                <p:oleObj name="Equation" r:id="rId11" imgW="1054080" imgH="279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757238" y="1943100"/>
                        <a:ext cx="1054100" cy="279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17677264"/>
              </p:ext>
            </p:extLst>
          </p:nvPr>
        </p:nvGraphicFramePr>
        <p:xfrm>
          <a:off x="2774887" y="2004378"/>
          <a:ext cx="10414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094" name="Equation" r:id="rId13" imgW="1041120" imgH="279360" progId="Equation.DSMT4">
                  <p:embed/>
                </p:oleObj>
              </mc:Choice>
              <mc:Fallback>
                <p:oleObj name="Equation" r:id="rId13" imgW="1041120" imgH="279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2774887" y="2004378"/>
                        <a:ext cx="1041400" cy="279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792" name="Object 3379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08569727"/>
              </p:ext>
            </p:extLst>
          </p:nvPr>
        </p:nvGraphicFramePr>
        <p:xfrm>
          <a:off x="1763459" y="2242884"/>
          <a:ext cx="8128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095" name="Equation" r:id="rId15" imgW="812520" imgH="241200" progId="Equation.DSMT4">
                  <p:embed/>
                </p:oleObj>
              </mc:Choice>
              <mc:Fallback>
                <p:oleObj name="Equation" r:id="rId15" imgW="81252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1763459" y="2242884"/>
                        <a:ext cx="8128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093265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2" descr="Image result for image wire spr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915" y="728085"/>
            <a:ext cx="1064069" cy="566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Image result for image wire spr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691" y="1429125"/>
            <a:ext cx="1374965" cy="566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Image result for clip art images tractor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5840" y="2129573"/>
            <a:ext cx="639073" cy="404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Image result for clip art pers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70243">
            <a:off x="3631253" y="2332736"/>
            <a:ext cx="194265" cy="472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Image result for clip art pers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89280" flipH="1">
            <a:off x="1820741" y="2813786"/>
            <a:ext cx="194265" cy="472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65682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2" name="Picture 4" descr="Image result for image car into pol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40" t="16700" r="16482" b="8752"/>
          <a:stretch/>
        </p:blipFill>
        <p:spPr bwMode="auto">
          <a:xfrm>
            <a:off x="369824" y="365760"/>
            <a:ext cx="1426464" cy="1092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894" name="Picture 6" descr="Image result for image car into pol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8160" y="364150"/>
            <a:ext cx="1450848" cy="1098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896" name="Picture 8" descr="Image result for image car into pole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96" t="6253" r="5905" b="1619"/>
          <a:stretch/>
        </p:blipFill>
        <p:spPr bwMode="auto">
          <a:xfrm>
            <a:off x="3230881" y="361696"/>
            <a:ext cx="1644450" cy="109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2674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/>
          <p:cNvGrpSpPr/>
          <p:nvPr/>
        </p:nvGrpSpPr>
        <p:grpSpPr>
          <a:xfrm>
            <a:off x="3228848" y="2046224"/>
            <a:ext cx="1438656" cy="408750"/>
            <a:chOff x="373888" y="2735072"/>
            <a:chExt cx="1438656" cy="408750"/>
          </a:xfrm>
        </p:grpSpPr>
        <p:cxnSp>
          <p:nvCxnSpPr>
            <p:cNvPr id="43" name="Straight Connector 42"/>
            <p:cNvCxnSpPr/>
            <p:nvPr/>
          </p:nvCxnSpPr>
          <p:spPr>
            <a:xfrm>
              <a:off x="373888" y="2848864"/>
              <a:ext cx="1438656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>
              <a:off x="1081024" y="2735072"/>
              <a:ext cx="0" cy="23164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45" name="Object 4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733203272"/>
                </p:ext>
              </p:extLst>
            </p:nvPr>
          </p:nvGraphicFramePr>
          <p:xfrm>
            <a:off x="850329" y="2940622"/>
            <a:ext cx="444500" cy="203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9481" name="Equation" r:id="rId3" imgW="444240" imgH="203040" progId="Equation.DSMT4">
                    <p:embed/>
                  </p:oleObj>
                </mc:Choice>
                <mc:Fallback>
                  <p:oleObj name="Equation" r:id="rId3" imgW="444240" imgH="203040" progId="Equation.DSMT4">
                    <p:embed/>
                    <p:pic>
                      <p:nvPicPr>
                        <p:cNvPr id="40" name="Object 39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850329" y="2940622"/>
                          <a:ext cx="444500" cy="2032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46" name="Group 45"/>
          <p:cNvGrpSpPr/>
          <p:nvPr/>
        </p:nvGrpSpPr>
        <p:grpSpPr>
          <a:xfrm>
            <a:off x="1761744" y="2050288"/>
            <a:ext cx="1438656" cy="408750"/>
            <a:chOff x="373888" y="2735072"/>
            <a:chExt cx="1438656" cy="408750"/>
          </a:xfrm>
        </p:grpSpPr>
        <p:cxnSp>
          <p:nvCxnSpPr>
            <p:cNvPr id="47" name="Straight Connector 46"/>
            <p:cNvCxnSpPr/>
            <p:nvPr/>
          </p:nvCxnSpPr>
          <p:spPr>
            <a:xfrm>
              <a:off x="373888" y="2848864"/>
              <a:ext cx="1438656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>
              <a:off x="1081024" y="2735072"/>
              <a:ext cx="0" cy="23164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49" name="Object 4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733203272"/>
                </p:ext>
              </p:extLst>
            </p:nvPr>
          </p:nvGraphicFramePr>
          <p:xfrm>
            <a:off x="850329" y="2940622"/>
            <a:ext cx="444500" cy="203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9482" name="Equation" r:id="rId5" imgW="444240" imgH="203040" progId="Equation.DSMT4">
                    <p:embed/>
                  </p:oleObj>
                </mc:Choice>
                <mc:Fallback>
                  <p:oleObj name="Equation" r:id="rId5" imgW="444240" imgH="203040" progId="Equation.DSMT4">
                    <p:embed/>
                    <p:pic>
                      <p:nvPicPr>
                        <p:cNvPr id="40" name="Object 39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850329" y="2940622"/>
                          <a:ext cx="444500" cy="2032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41" name="Group 40"/>
          <p:cNvGrpSpPr/>
          <p:nvPr/>
        </p:nvGrpSpPr>
        <p:grpSpPr>
          <a:xfrm>
            <a:off x="284480" y="2056384"/>
            <a:ext cx="1438656" cy="408750"/>
            <a:chOff x="373888" y="2735072"/>
            <a:chExt cx="1438656" cy="408750"/>
          </a:xfrm>
        </p:grpSpPr>
        <p:cxnSp>
          <p:nvCxnSpPr>
            <p:cNvPr id="31" name="Straight Connector 30"/>
            <p:cNvCxnSpPr/>
            <p:nvPr/>
          </p:nvCxnSpPr>
          <p:spPr>
            <a:xfrm>
              <a:off x="373888" y="2848864"/>
              <a:ext cx="1438656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1081024" y="2735072"/>
              <a:ext cx="0" cy="23164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40" name="Object 3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576415903"/>
                </p:ext>
              </p:extLst>
            </p:nvPr>
          </p:nvGraphicFramePr>
          <p:xfrm>
            <a:off x="850329" y="2940622"/>
            <a:ext cx="444500" cy="203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9483" name="Equation" r:id="rId6" imgW="444240" imgH="203040" progId="Equation.DSMT4">
                    <p:embed/>
                  </p:oleObj>
                </mc:Choice>
                <mc:Fallback>
                  <p:oleObj name="Equation" r:id="rId6" imgW="444240" imgH="20304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850329" y="2940622"/>
                          <a:ext cx="444500" cy="2032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pic>
        <p:nvPicPr>
          <p:cNvPr id="4" name="Picture 2" descr="Image result for image wire spri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5019" y="467360"/>
            <a:ext cx="1064069" cy="392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1418336" y="357632"/>
            <a:ext cx="146304" cy="59334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938784" y="955040"/>
            <a:ext cx="3011424" cy="1219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2580640" y="251968"/>
            <a:ext cx="373888" cy="707136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106375" y="314960"/>
            <a:ext cx="1085665" cy="1061649"/>
            <a:chOff x="386791" y="2229104"/>
            <a:chExt cx="1085665" cy="1061649"/>
          </a:xfrm>
        </p:grpSpPr>
        <p:cxnSp>
          <p:nvCxnSpPr>
            <p:cNvPr id="10" name="Straight Connector 9"/>
            <p:cNvCxnSpPr/>
            <p:nvPr/>
          </p:nvCxnSpPr>
          <p:spPr>
            <a:xfrm>
              <a:off x="638048" y="2288032"/>
              <a:ext cx="0" cy="91033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rot="16200000">
              <a:off x="948944" y="2562352"/>
              <a:ext cx="0" cy="91033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" name="Group 11"/>
            <p:cNvGrpSpPr/>
            <p:nvPr/>
          </p:nvGrpSpPr>
          <p:grpSpPr>
            <a:xfrm>
              <a:off x="386791" y="2648718"/>
              <a:ext cx="617818" cy="590191"/>
              <a:chOff x="468071" y="1425454"/>
              <a:chExt cx="617818" cy="590191"/>
            </a:xfrm>
          </p:grpSpPr>
          <p:cxnSp>
            <p:nvCxnSpPr>
              <p:cNvPr id="15" name="Straight Arrow Connector 14"/>
              <p:cNvCxnSpPr/>
              <p:nvPr/>
            </p:nvCxnSpPr>
            <p:spPr>
              <a:xfrm>
                <a:off x="725281" y="1798291"/>
                <a:ext cx="360608" cy="0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/>
              <p:cNvCxnSpPr/>
              <p:nvPr/>
            </p:nvCxnSpPr>
            <p:spPr>
              <a:xfrm rot="16200000">
                <a:off x="540913" y="1618446"/>
                <a:ext cx="360608" cy="0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Rectangle 16"/>
                  <p:cNvSpPr/>
                  <p:nvPr/>
                </p:nvSpPr>
                <p:spPr>
                  <a:xfrm>
                    <a:off x="810514" y="1784813"/>
                    <a:ext cx="247760" cy="2308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acc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8" name="Rectangle 7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10514" y="1784813"/>
                    <a:ext cx="247760" cy="23083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t="-10526" r="-27500" b="-3947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Rectangle 17"/>
                  <p:cNvSpPr/>
                  <p:nvPr/>
                </p:nvSpPr>
                <p:spPr>
                  <a:xfrm>
                    <a:off x="468071" y="1425454"/>
                    <a:ext cx="253146" cy="2308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acc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9" name="Rectangle 8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68071" y="1425454"/>
                    <a:ext cx="253146" cy="230832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t="-10811" r="-30952" b="-7297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3" name="TextBox 12"/>
            <p:cNvSpPr txBox="1"/>
            <p:nvPr/>
          </p:nvSpPr>
          <p:spPr>
            <a:xfrm>
              <a:off x="1194816" y="2982976"/>
              <a:ext cx="27764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400" dirty="0"/>
                <a:t>X</a:t>
              </a:r>
              <a:endParaRPr lang="en-US" sz="1400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08432" y="2229104"/>
              <a:ext cx="27764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400" dirty="0"/>
                <a:t>Y</a:t>
              </a:r>
              <a:endParaRPr lang="en-US" sz="1400" dirty="0"/>
            </a:p>
          </p:txBody>
        </p:sp>
      </p:grpSp>
      <p:pic>
        <p:nvPicPr>
          <p:cNvPr id="19" name="Picture 8" descr="Image result for clip art person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89280" flipH="1">
            <a:off x="573092" y="326619"/>
            <a:ext cx="194265" cy="472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1825895" y="83431"/>
                <a:ext cx="37093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5895" y="83431"/>
                <a:ext cx="370934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2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06777116"/>
              </p:ext>
            </p:extLst>
          </p:nvPr>
        </p:nvGraphicFramePr>
        <p:xfrm>
          <a:off x="2651697" y="541592"/>
          <a:ext cx="190500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484" name="Equation" r:id="rId12" imgW="190440" imgH="164880" progId="Equation.DSMT4">
                  <p:embed/>
                </p:oleObj>
              </mc:Choice>
              <mc:Fallback>
                <p:oleObj name="Equation" r:id="rId12" imgW="190440" imgH="1648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2651697" y="541592"/>
                        <a:ext cx="190500" cy="1651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TextBox 23"/>
          <p:cNvSpPr txBox="1"/>
          <p:nvPr/>
        </p:nvSpPr>
        <p:spPr>
          <a:xfrm>
            <a:off x="3584448" y="48768"/>
            <a:ext cx="10246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/>
              <a:t>equilibrium</a:t>
            </a:r>
          </a:p>
          <a:p>
            <a:r>
              <a:rPr lang="en-AU" sz="1400" dirty="0"/>
              <a:t> position</a:t>
            </a:r>
            <a:endParaRPr lang="en-US" sz="1400" dirty="0"/>
          </a:p>
        </p:txBody>
      </p:sp>
      <p:graphicFrame>
        <p:nvGraphicFramePr>
          <p:cNvPr id="25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47336461"/>
              </p:ext>
            </p:extLst>
          </p:nvPr>
        </p:nvGraphicFramePr>
        <p:xfrm>
          <a:off x="3433509" y="546672"/>
          <a:ext cx="1333500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485" name="Equation" r:id="rId14" imgW="1333440" imgH="317160" progId="Equation.DSMT4">
                  <p:embed/>
                </p:oleObj>
              </mc:Choice>
              <mc:Fallback>
                <p:oleObj name="Equation" r:id="rId14" imgW="1333440" imgH="3171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3433509" y="546672"/>
                        <a:ext cx="1333500" cy="317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TextBox 25"/>
          <p:cNvSpPr txBox="1"/>
          <p:nvPr/>
        </p:nvSpPr>
        <p:spPr>
          <a:xfrm>
            <a:off x="2926080" y="1007872"/>
            <a:ext cx="11835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>
                <a:solidFill>
                  <a:schemeClr val="accent2">
                    <a:lumMod val="50000"/>
                  </a:schemeClr>
                </a:solidFill>
              </a:rPr>
              <a:t>System: Block</a:t>
            </a:r>
            <a:endParaRPr lang="en-US" sz="14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27" name="Oval 26"/>
          <p:cNvSpPr/>
          <p:nvPr/>
        </p:nvSpPr>
        <p:spPr>
          <a:xfrm>
            <a:off x="2454656" y="130048"/>
            <a:ext cx="638048" cy="963168"/>
          </a:xfrm>
          <a:prstGeom prst="ellipse">
            <a:avLst/>
          </a:prstGeom>
          <a:noFill/>
          <a:ln>
            <a:solidFill>
              <a:schemeClr val="accent2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1349248" y="28448"/>
            <a:ext cx="1812544" cy="1186688"/>
          </a:xfrm>
          <a:prstGeom prst="ellipse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1046480" y="1200912"/>
            <a:ext cx="17606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>
                <a:solidFill>
                  <a:srgbClr val="00B050"/>
                </a:solidFill>
              </a:rPr>
              <a:t>System: mass / spring</a:t>
            </a:r>
            <a:endParaRPr lang="en-US" sz="1400" dirty="0">
              <a:solidFill>
                <a:srgbClr val="00B050"/>
              </a:solidFill>
            </a:endParaRPr>
          </a:p>
        </p:txBody>
      </p:sp>
      <p:sp>
        <p:nvSpPr>
          <p:cNvPr id="34" name="Oval 33"/>
          <p:cNvSpPr/>
          <p:nvPr/>
        </p:nvSpPr>
        <p:spPr>
          <a:xfrm>
            <a:off x="4364736" y="2117344"/>
            <a:ext cx="97536" cy="97536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2038096" y="2111248"/>
            <a:ext cx="97536" cy="97536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942848" y="2117344"/>
            <a:ext cx="97536" cy="97536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0" name="Picture 2" descr="Image result for image wire spri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699" y="1603248"/>
            <a:ext cx="749109" cy="392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2" descr="Image result for image wire spri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2603" y="1593088"/>
            <a:ext cx="308165" cy="392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2" descr="Image result for image wire spri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1579" y="1540256"/>
            <a:ext cx="1177861" cy="392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4" name="Object 5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10440632"/>
              </p:ext>
            </p:extLst>
          </p:nvPr>
        </p:nvGraphicFramePr>
        <p:xfrm>
          <a:off x="716471" y="2512378"/>
          <a:ext cx="5334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486" name="Equation" r:id="rId16" imgW="533160" imgH="279360" progId="Equation.DSMT4">
                  <p:embed/>
                </p:oleObj>
              </mc:Choice>
              <mc:Fallback>
                <p:oleObj name="Equation" r:id="rId16" imgW="533160" imgH="279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716471" y="2512378"/>
                        <a:ext cx="533400" cy="279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" name="Object 5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64548407"/>
              </p:ext>
            </p:extLst>
          </p:nvPr>
        </p:nvGraphicFramePr>
        <p:xfrm>
          <a:off x="1738821" y="2459546"/>
          <a:ext cx="11303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487" name="Equation" r:id="rId18" imgW="1130040" imgH="279360" progId="Equation.DSMT4">
                  <p:embed/>
                </p:oleObj>
              </mc:Choice>
              <mc:Fallback>
                <p:oleObj name="Equation" r:id="rId18" imgW="1130040" imgH="279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1738821" y="2459546"/>
                        <a:ext cx="1130300" cy="279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7" name="Straight Arrow Connector 56"/>
          <p:cNvCxnSpPr>
            <a:stCxn id="51" idx="3"/>
          </p:cNvCxnSpPr>
          <p:nvPr/>
        </p:nvCxnSpPr>
        <p:spPr>
          <a:xfrm>
            <a:off x="2080768" y="1789335"/>
            <a:ext cx="329184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9" name="Object 5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19603379"/>
              </p:ext>
            </p:extLst>
          </p:nvPr>
        </p:nvGraphicFramePr>
        <p:xfrm>
          <a:off x="3360357" y="2495423"/>
          <a:ext cx="11303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488" name="Equation" r:id="rId20" imgW="1130040" imgH="279360" progId="Equation.DSMT4">
                  <p:embed/>
                </p:oleObj>
              </mc:Choice>
              <mc:Fallback>
                <p:oleObj name="Equation" r:id="rId20" imgW="1130040" imgH="279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3360357" y="2495423"/>
                        <a:ext cx="1130300" cy="279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0" name="Straight Arrow Connector 59"/>
          <p:cNvCxnSpPr/>
          <p:nvPr/>
        </p:nvCxnSpPr>
        <p:spPr>
          <a:xfrm flipH="1">
            <a:off x="4057904" y="1754791"/>
            <a:ext cx="329184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1" name="Object 6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84016277"/>
              </p:ext>
            </p:extLst>
          </p:nvPr>
        </p:nvGraphicFramePr>
        <p:xfrm>
          <a:off x="2427669" y="1663002"/>
          <a:ext cx="2159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489" name="Equation" r:id="rId22" imgW="215640" imgH="279360" progId="Equation.DSMT4">
                  <p:embed/>
                </p:oleObj>
              </mc:Choice>
              <mc:Fallback>
                <p:oleObj name="Equation" r:id="rId22" imgW="215640" imgH="279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2427669" y="1663002"/>
                        <a:ext cx="215900" cy="279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" name="Object 6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45245573"/>
              </p:ext>
            </p:extLst>
          </p:nvPr>
        </p:nvGraphicFramePr>
        <p:xfrm>
          <a:off x="4410901" y="1618298"/>
          <a:ext cx="2159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490" name="Equation" r:id="rId24" imgW="215640" imgH="279360" progId="Equation.DSMT4">
                  <p:embed/>
                </p:oleObj>
              </mc:Choice>
              <mc:Fallback>
                <p:oleObj name="Equation" r:id="rId24" imgW="215640" imgH="279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4410901" y="1618298"/>
                        <a:ext cx="215900" cy="279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5" name="Straight Arrow Connector 64"/>
          <p:cNvCxnSpPr/>
          <p:nvPr/>
        </p:nvCxnSpPr>
        <p:spPr>
          <a:xfrm>
            <a:off x="3931920" y="2051463"/>
            <a:ext cx="469392" cy="857"/>
          </a:xfrm>
          <a:prstGeom prst="straightConnector1">
            <a:avLst/>
          </a:prstGeom>
          <a:ln w="190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 flipH="1">
            <a:off x="2064512" y="2057559"/>
            <a:ext cx="406400" cy="2889"/>
          </a:xfrm>
          <a:prstGeom prst="straightConnector1">
            <a:avLst/>
          </a:prstGeom>
          <a:ln w="190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54658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Freeform: Shape 50"/>
          <p:cNvSpPr/>
          <p:nvPr/>
        </p:nvSpPr>
        <p:spPr>
          <a:xfrm flipH="1">
            <a:off x="2847758" y="520192"/>
            <a:ext cx="383122" cy="573024"/>
          </a:xfrm>
          <a:custGeom>
            <a:avLst/>
            <a:gdLst>
              <a:gd name="connsiteX0" fmla="*/ 5170 w 383122"/>
              <a:gd name="connsiteY0" fmla="*/ 268224 h 573024"/>
              <a:gd name="connsiteX1" fmla="*/ 383122 w 383122"/>
              <a:gd name="connsiteY1" fmla="*/ 0 h 573024"/>
              <a:gd name="connsiteX2" fmla="*/ 383122 w 383122"/>
              <a:gd name="connsiteY2" fmla="*/ 568960 h 573024"/>
              <a:gd name="connsiteX3" fmla="*/ 1106 w 383122"/>
              <a:gd name="connsiteY3" fmla="*/ 573024 h 573024"/>
              <a:gd name="connsiteX4" fmla="*/ 5170 w 383122"/>
              <a:gd name="connsiteY4" fmla="*/ 268224 h 573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3122" h="573024">
                <a:moveTo>
                  <a:pt x="5170" y="268224"/>
                </a:moveTo>
                <a:lnTo>
                  <a:pt x="383122" y="0"/>
                </a:lnTo>
                <a:lnTo>
                  <a:pt x="383122" y="568960"/>
                </a:lnTo>
                <a:lnTo>
                  <a:pt x="1106" y="573024"/>
                </a:lnTo>
                <a:cubicBezTo>
                  <a:pt x="-249" y="471424"/>
                  <a:pt x="-1603" y="369824"/>
                  <a:pt x="5170" y="268224"/>
                </a:cubicBezTo>
                <a:close/>
              </a:path>
            </a:pathLst>
          </a:custGeom>
          <a:solidFill>
            <a:srgbClr val="FF99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reeform: Shape 44"/>
          <p:cNvSpPr/>
          <p:nvPr/>
        </p:nvSpPr>
        <p:spPr>
          <a:xfrm flipH="1">
            <a:off x="3844544" y="1085088"/>
            <a:ext cx="304800" cy="402336"/>
          </a:xfrm>
          <a:custGeom>
            <a:avLst/>
            <a:gdLst>
              <a:gd name="connsiteX0" fmla="*/ 292608 w 304800"/>
              <a:gd name="connsiteY0" fmla="*/ 0 h 402336"/>
              <a:gd name="connsiteX1" fmla="*/ 0 w 304800"/>
              <a:gd name="connsiteY1" fmla="*/ 8128 h 402336"/>
              <a:gd name="connsiteX2" fmla="*/ 0 w 304800"/>
              <a:gd name="connsiteY2" fmla="*/ 402336 h 402336"/>
              <a:gd name="connsiteX3" fmla="*/ 304800 w 304800"/>
              <a:gd name="connsiteY3" fmla="*/ 191008 h 402336"/>
              <a:gd name="connsiteX4" fmla="*/ 292608 w 304800"/>
              <a:gd name="connsiteY4" fmla="*/ 0 h 402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800" h="402336">
                <a:moveTo>
                  <a:pt x="292608" y="0"/>
                </a:moveTo>
                <a:lnTo>
                  <a:pt x="0" y="8128"/>
                </a:lnTo>
                <a:lnTo>
                  <a:pt x="0" y="402336"/>
                </a:lnTo>
                <a:lnTo>
                  <a:pt x="304800" y="191008"/>
                </a:lnTo>
                <a:cubicBezTo>
                  <a:pt x="303445" y="128693"/>
                  <a:pt x="302091" y="66379"/>
                  <a:pt x="292608" y="0"/>
                </a:cubicBezTo>
                <a:close/>
              </a:path>
            </a:pathLst>
          </a:custGeom>
          <a:solidFill>
            <a:srgbClr val="FF99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106375" y="314960"/>
            <a:ext cx="1085665" cy="1061649"/>
            <a:chOff x="386791" y="2229104"/>
            <a:chExt cx="1085665" cy="1061649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638048" y="2288032"/>
              <a:ext cx="0" cy="91033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/>
            <p:nvPr/>
          </p:nvCxnSpPr>
          <p:spPr>
            <a:xfrm rot="16200000">
              <a:off x="948944" y="2562352"/>
              <a:ext cx="0" cy="91033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" name="Group 6"/>
            <p:cNvGrpSpPr/>
            <p:nvPr/>
          </p:nvGrpSpPr>
          <p:grpSpPr>
            <a:xfrm>
              <a:off x="386791" y="2648718"/>
              <a:ext cx="617818" cy="590191"/>
              <a:chOff x="468071" y="1425454"/>
              <a:chExt cx="617818" cy="590191"/>
            </a:xfrm>
          </p:grpSpPr>
          <p:cxnSp>
            <p:nvCxnSpPr>
              <p:cNvPr id="10" name="Straight Arrow Connector 9"/>
              <p:cNvCxnSpPr/>
              <p:nvPr/>
            </p:nvCxnSpPr>
            <p:spPr>
              <a:xfrm>
                <a:off x="725281" y="1798291"/>
                <a:ext cx="360608" cy="0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Arrow Connector 10"/>
              <p:cNvCxnSpPr/>
              <p:nvPr/>
            </p:nvCxnSpPr>
            <p:spPr>
              <a:xfrm rot="16200000">
                <a:off x="540913" y="1618446"/>
                <a:ext cx="360608" cy="0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Rectangle 11"/>
                  <p:cNvSpPr/>
                  <p:nvPr/>
                </p:nvSpPr>
                <p:spPr>
                  <a:xfrm>
                    <a:off x="810514" y="1784813"/>
                    <a:ext cx="247760" cy="2308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acc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8" name="Rectangle 7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10514" y="1784813"/>
                    <a:ext cx="247760" cy="230832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t="-10526" r="-27500" b="-3947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Rectangle 12"/>
                  <p:cNvSpPr/>
                  <p:nvPr/>
                </p:nvSpPr>
                <p:spPr>
                  <a:xfrm>
                    <a:off x="468071" y="1425454"/>
                    <a:ext cx="253146" cy="2308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acc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9" name="Rectangle 8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68071" y="1425454"/>
                    <a:ext cx="253146" cy="23083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t="-10811" r="-30952" b="-7297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8" name="TextBox 7"/>
            <p:cNvSpPr txBox="1"/>
            <p:nvPr/>
          </p:nvSpPr>
          <p:spPr>
            <a:xfrm>
              <a:off x="1194816" y="2982976"/>
              <a:ext cx="27764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400" dirty="0"/>
                <a:t>X</a:t>
              </a:r>
              <a:endParaRPr lang="en-US" sz="1400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08432" y="2229104"/>
              <a:ext cx="27764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400" dirty="0"/>
                <a:t>Y</a:t>
              </a:r>
              <a:endParaRPr lang="en-US" sz="1400" dirty="0"/>
            </a:p>
          </p:txBody>
        </p:sp>
      </p:grpSp>
      <p:cxnSp>
        <p:nvCxnSpPr>
          <p:cNvPr id="15" name="Straight Connector 14"/>
          <p:cNvCxnSpPr/>
          <p:nvPr/>
        </p:nvCxnSpPr>
        <p:spPr>
          <a:xfrm>
            <a:off x="1690624" y="361696"/>
            <a:ext cx="0" cy="15077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1288288" y="1101344"/>
            <a:ext cx="111353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227072" y="1068832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/>
              <a:t>X</a:t>
            </a:r>
            <a:endParaRPr lang="en-US" sz="1400" dirty="0"/>
          </a:p>
        </p:txBody>
      </p:sp>
      <p:sp>
        <p:nvSpPr>
          <p:cNvPr id="19" name="TextBox 18"/>
          <p:cNvSpPr txBox="1"/>
          <p:nvPr/>
        </p:nvSpPr>
        <p:spPr>
          <a:xfrm>
            <a:off x="1343152" y="262128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/>
              <a:t>Y</a:t>
            </a:r>
            <a:endParaRPr lang="en-US" sz="1400" dirty="0"/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1698752" y="1102519"/>
            <a:ext cx="329184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1690624" y="1094391"/>
            <a:ext cx="0" cy="56372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1692656" y="531527"/>
            <a:ext cx="0" cy="56372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05160774"/>
              </p:ext>
            </p:extLst>
          </p:nvPr>
        </p:nvGraphicFramePr>
        <p:xfrm>
          <a:off x="1774635" y="1488250"/>
          <a:ext cx="2540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353" name="Equation" r:id="rId5" imgW="253800" imgH="279360" progId="Equation.DSMT4">
                  <p:embed/>
                </p:oleObj>
              </mc:Choice>
              <mc:Fallback>
                <p:oleObj name="Equation" r:id="rId5" imgW="253800" imgH="279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774635" y="1488250"/>
                        <a:ext cx="254000" cy="279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65152801"/>
              </p:ext>
            </p:extLst>
          </p:nvPr>
        </p:nvGraphicFramePr>
        <p:xfrm>
          <a:off x="1892999" y="1171258"/>
          <a:ext cx="2286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354" name="Equation" r:id="rId7" imgW="228600" imgH="279360" progId="Equation.DSMT4">
                  <p:embed/>
                </p:oleObj>
              </mc:Choice>
              <mc:Fallback>
                <p:oleObj name="Equation" r:id="rId7" imgW="228600" imgH="279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892999" y="1171258"/>
                        <a:ext cx="228600" cy="279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39545964"/>
              </p:ext>
            </p:extLst>
          </p:nvPr>
        </p:nvGraphicFramePr>
        <p:xfrm>
          <a:off x="1774635" y="484442"/>
          <a:ext cx="2540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355" name="Equation" r:id="rId9" imgW="253800" imgH="279360" progId="Equation.DSMT4">
                  <p:embed/>
                </p:oleObj>
              </mc:Choice>
              <mc:Fallback>
                <p:oleObj name="Equation" r:id="rId9" imgW="253800" imgH="279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774635" y="484442"/>
                        <a:ext cx="254000" cy="279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Oval 16"/>
          <p:cNvSpPr/>
          <p:nvPr/>
        </p:nvSpPr>
        <p:spPr>
          <a:xfrm>
            <a:off x="1641856" y="1052576"/>
            <a:ext cx="97536" cy="97536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3594608" y="314960"/>
            <a:ext cx="0" cy="15077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H="1">
            <a:off x="2682240" y="1081024"/>
            <a:ext cx="2113280" cy="1219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2548128" y="296672"/>
            <a:ext cx="1914144" cy="144272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4" name="Object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70376456"/>
              </p:ext>
            </p:extLst>
          </p:nvPr>
        </p:nvGraphicFramePr>
        <p:xfrm>
          <a:off x="3482023" y="57722"/>
          <a:ext cx="2286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356" name="Equation" r:id="rId11" imgW="228600" imgH="279360" progId="Equation.DSMT4">
                  <p:embed/>
                </p:oleObj>
              </mc:Choice>
              <mc:Fallback>
                <p:oleObj name="Equation" r:id="rId11" imgW="228600" imgH="279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482023" y="57722"/>
                        <a:ext cx="228600" cy="279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35525796"/>
              </p:ext>
            </p:extLst>
          </p:nvPr>
        </p:nvGraphicFramePr>
        <p:xfrm>
          <a:off x="4727131" y="1130872"/>
          <a:ext cx="152400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357" name="Equation" r:id="rId13" imgW="152280" imgH="164880" progId="Equation.DSMT4">
                  <p:embed/>
                </p:oleObj>
              </mc:Choice>
              <mc:Fallback>
                <p:oleObj name="Equation" r:id="rId13" imgW="152280" imgH="1648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4727131" y="1130872"/>
                        <a:ext cx="152400" cy="165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" name="Object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79055121"/>
              </p:ext>
            </p:extLst>
          </p:nvPr>
        </p:nvGraphicFramePr>
        <p:xfrm>
          <a:off x="3225991" y="1825562"/>
          <a:ext cx="8128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358" name="Equation" r:id="rId15" imgW="812520" imgH="279360" progId="Equation.DSMT4">
                  <p:embed/>
                </p:oleObj>
              </mc:Choice>
              <mc:Fallback>
                <p:oleObj name="Equation" r:id="rId15" imgW="812520" imgH="279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3225991" y="1825562"/>
                        <a:ext cx="812800" cy="279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" name="TextBox 36"/>
          <p:cNvSpPr txBox="1"/>
          <p:nvPr/>
        </p:nvSpPr>
        <p:spPr>
          <a:xfrm>
            <a:off x="3035808" y="1085088"/>
            <a:ext cx="6110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/>
              <a:t>O(0, 0)</a:t>
            </a:r>
            <a:endParaRPr lang="en-US" sz="1200" dirty="0"/>
          </a:p>
        </p:txBody>
      </p:sp>
      <p:graphicFrame>
        <p:nvGraphicFramePr>
          <p:cNvPr id="53" name="Object 5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22752467"/>
              </p:ext>
            </p:extLst>
          </p:nvPr>
        </p:nvGraphicFramePr>
        <p:xfrm>
          <a:off x="3717989" y="831406"/>
          <a:ext cx="5207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359" name="Equation" r:id="rId17" imgW="520560" imgH="203040" progId="Equation.DSMT4">
                  <p:embed/>
                </p:oleObj>
              </mc:Choice>
              <mc:Fallback>
                <p:oleObj name="Equation" r:id="rId17" imgW="52056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3717989" y="831406"/>
                        <a:ext cx="520700" cy="203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" name="Object 5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85869457"/>
              </p:ext>
            </p:extLst>
          </p:nvPr>
        </p:nvGraphicFramePr>
        <p:xfrm>
          <a:off x="2913317" y="384366"/>
          <a:ext cx="5207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360" name="Equation" r:id="rId19" imgW="520560" imgH="203040" progId="Equation.DSMT4">
                  <p:embed/>
                </p:oleObj>
              </mc:Choice>
              <mc:Fallback>
                <p:oleObj name="Equation" r:id="rId19" imgW="52056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2913317" y="384366"/>
                        <a:ext cx="520700" cy="203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172210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Straight Connector 34"/>
          <p:cNvCxnSpPr/>
          <p:nvPr/>
        </p:nvCxnSpPr>
        <p:spPr>
          <a:xfrm flipH="1" flipV="1">
            <a:off x="3673856" y="1589024"/>
            <a:ext cx="902208" cy="12192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rot="5400000" flipH="1">
            <a:off x="3763264" y="1395127"/>
            <a:ext cx="406400" cy="2889"/>
          </a:xfrm>
          <a:prstGeom prst="straightConnector1">
            <a:avLst/>
          </a:prstGeom>
          <a:ln w="190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H="1" flipV="1">
            <a:off x="4547616" y="491744"/>
            <a:ext cx="3477" cy="260684"/>
          </a:xfrm>
          <a:prstGeom prst="straightConnector1">
            <a:avLst/>
          </a:prstGeom>
          <a:ln w="190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66" name="Picture 6" descr="Image result for han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657" y="2086991"/>
            <a:ext cx="898143" cy="525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70" name="Picture 10" descr="Image result for image cricket ball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226" y="1706880"/>
            <a:ext cx="406146" cy="406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/>
          <p:cNvGrpSpPr/>
          <p:nvPr/>
        </p:nvGrpSpPr>
        <p:grpSpPr>
          <a:xfrm>
            <a:off x="106375" y="314960"/>
            <a:ext cx="1085665" cy="1061649"/>
            <a:chOff x="386791" y="2229104"/>
            <a:chExt cx="1085665" cy="1061649"/>
          </a:xfrm>
        </p:grpSpPr>
        <p:cxnSp>
          <p:nvCxnSpPr>
            <p:cNvPr id="10" name="Straight Connector 9"/>
            <p:cNvCxnSpPr/>
            <p:nvPr/>
          </p:nvCxnSpPr>
          <p:spPr>
            <a:xfrm>
              <a:off x="638048" y="2288032"/>
              <a:ext cx="0" cy="91033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rot="16200000">
              <a:off x="948944" y="2562352"/>
              <a:ext cx="0" cy="91033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" name="Group 11"/>
            <p:cNvGrpSpPr/>
            <p:nvPr/>
          </p:nvGrpSpPr>
          <p:grpSpPr>
            <a:xfrm>
              <a:off x="386791" y="2648718"/>
              <a:ext cx="617818" cy="590191"/>
              <a:chOff x="468071" y="1425454"/>
              <a:chExt cx="617818" cy="590191"/>
            </a:xfrm>
          </p:grpSpPr>
          <p:cxnSp>
            <p:nvCxnSpPr>
              <p:cNvPr id="15" name="Straight Arrow Connector 14"/>
              <p:cNvCxnSpPr/>
              <p:nvPr/>
            </p:nvCxnSpPr>
            <p:spPr>
              <a:xfrm>
                <a:off x="725281" y="1798291"/>
                <a:ext cx="360608" cy="0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/>
              <p:cNvCxnSpPr/>
              <p:nvPr/>
            </p:nvCxnSpPr>
            <p:spPr>
              <a:xfrm rot="16200000">
                <a:off x="540913" y="1618446"/>
                <a:ext cx="360608" cy="0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Rectangle 16"/>
                  <p:cNvSpPr/>
                  <p:nvPr/>
                </p:nvSpPr>
                <p:spPr>
                  <a:xfrm>
                    <a:off x="810514" y="1784813"/>
                    <a:ext cx="247760" cy="2308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acc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8" name="Rectangle 7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10514" y="1784813"/>
                    <a:ext cx="247760" cy="2308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t="-10526" r="-27500" b="-3947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Rectangle 17"/>
                  <p:cNvSpPr/>
                  <p:nvPr/>
                </p:nvSpPr>
                <p:spPr>
                  <a:xfrm>
                    <a:off x="468071" y="1425454"/>
                    <a:ext cx="253146" cy="2308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acc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9" name="Rectangle 8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68071" y="1425454"/>
                    <a:ext cx="253146" cy="23083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t="-10811" r="-30952" b="-7297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3" name="TextBox 12"/>
            <p:cNvSpPr txBox="1"/>
            <p:nvPr/>
          </p:nvSpPr>
          <p:spPr>
            <a:xfrm>
              <a:off x="1194816" y="2982976"/>
              <a:ext cx="27764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400" dirty="0"/>
                <a:t>X</a:t>
              </a:r>
              <a:endParaRPr lang="en-US" sz="1400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08432" y="2229104"/>
              <a:ext cx="27764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400" dirty="0"/>
                <a:t>Y</a:t>
              </a:r>
              <a:endParaRPr lang="en-US" sz="1400" dirty="0"/>
            </a:p>
          </p:txBody>
        </p:sp>
      </p:grpSp>
      <p:cxnSp>
        <p:nvCxnSpPr>
          <p:cNvPr id="6" name="Straight Arrow Connector 5"/>
          <p:cNvCxnSpPr/>
          <p:nvPr/>
        </p:nvCxnSpPr>
        <p:spPr>
          <a:xfrm flipV="1">
            <a:off x="1613408" y="256032"/>
            <a:ext cx="0" cy="137769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328928" y="150368"/>
            <a:ext cx="2728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/>
              <a:t>Y</a:t>
            </a:r>
            <a:endParaRPr lang="en-US" sz="1400" dirty="0"/>
          </a:p>
        </p:txBody>
      </p:sp>
      <p:sp>
        <p:nvSpPr>
          <p:cNvPr id="22" name="Oval 21"/>
          <p:cNvSpPr/>
          <p:nvPr/>
        </p:nvSpPr>
        <p:spPr>
          <a:xfrm>
            <a:off x="1564640" y="861568"/>
            <a:ext cx="97536" cy="97536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1613408" y="927767"/>
            <a:ext cx="0" cy="56372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50836482"/>
              </p:ext>
            </p:extLst>
          </p:nvPr>
        </p:nvGraphicFramePr>
        <p:xfrm>
          <a:off x="1298385" y="822008"/>
          <a:ext cx="190500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349" name="Equation" r:id="rId7" imgW="190440" imgH="164880" progId="Equation.DSMT4">
                  <p:embed/>
                </p:oleObj>
              </mc:Choice>
              <mc:Fallback>
                <p:oleObj name="Equation" r:id="rId7" imgW="190440" imgH="1648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298385" y="822008"/>
                        <a:ext cx="190500" cy="165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8728248"/>
              </p:ext>
            </p:extLst>
          </p:nvPr>
        </p:nvGraphicFramePr>
        <p:xfrm>
          <a:off x="1770317" y="1034479"/>
          <a:ext cx="11557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350" name="Equation" r:id="rId9" imgW="1155600" imgH="609480" progId="Equation.DSMT4">
                  <p:embed/>
                </p:oleObj>
              </mc:Choice>
              <mc:Fallback>
                <p:oleObj name="Equation" r:id="rId9" imgW="1155600" imgH="609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770317" y="1034479"/>
                        <a:ext cx="11557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7" name="Straight Connector 26"/>
          <p:cNvCxnSpPr/>
          <p:nvPr/>
        </p:nvCxnSpPr>
        <p:spPr>
          <a:xfrm>
            <a:off x="3677920" y="2011680"/>
            <a:ext cx="1154176" cy="0"/>
          </a:xfrm>
          <a:prstGeom prst="line">
            <a:avLst/>
          </a:prstGeom>
          <a:ln w="127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H="1" flipV="1">
            <a:off x="3673856" y="316992"/>
            <a:ext cx="2032" cy="169672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3375152" y="294640"/>
            <a:ext cx="2728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/>
              <a:t>Y</a:t>
            </a:r>
            <a:endParaRPr lang="en-US" sz="1400" dirty="0"/>
          </a:p>
        </p:txBody>
      </p:sp>
      <p:graphicFrame>
        <p:nvGraphicFramePr>
          <p:cNvPr id="29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15319066"/>
              </p:ext>
            </p:extLst>
          </p:nvPr>
        </p:nvGraphicFramePr>
        <p:xfrm>
          <a:off x="3156395" y="1901508"/>
          <a:ext cx="4572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351" name="Equation" r:id="rId11" imgW="457200" imgH="241200" progId="Equation.DSMT4">
                  <p:embed/>
                </p:oleObj>
              </mc:Choice>
              <mc:Fallback>
                <p:oleObj name="Equation" r:id="rId11" imgW="45720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156395" y="1901508"/>
                        <a:ext cx="4572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" name="Oval 36"/>
          <p:cNvSpPr/>
          <p:nvPr/>
        </p:nvSpPr>
        <p:spPr>
          <a:xfrm>
            <a:off x="3919728" y="1546352"/>
            <a:ext cx="97536" cy="97536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4502912" y="707136"/>
            <a:ext cx="97536" cy="97536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Connector 43"/>
          <p:cNvCxnSpPr/>
          <p:nvPr/>
        </p:nvCxnSpPr>
        <p:spPr>
          <a:xfrm flipH="1" flipV="1">
            <a:off x="3673856" y="747776"/>
            <a:ext cx="865632" cy="12192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7" name="Object 4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09136547"/>
              </p:ext>
            </p:extLst>
          </p:nvPr>
        </p:nvGraphicFramePr>
        <p:xfrm>
          <a:off x="4025773" y="1264412"/>
          <a:ext cx="1651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352" name="Equation" r:id="rId13" imgW="164880" imgH="279360" progId="Equation.DSMT4">
                  <p:embed/>
                </p:oleObj>
              </mc:Choice>
              <mc:Fallback>
                <p:oleObj name="Equation" r:id="rId13" imgW="164880" imgH="279360" progId="Equation.DSMT4">
                  <p:embed/>
                  <p:pic>
                    <p:nvPicPr>
                      <p:cNvPr id="29" name="Object 28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4025773" y="1264412"/>
                        <a:ext cx="165100" cy="279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" name="Object 4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88225614"/>
              </p:ext>
            </p:extLst>
          </p:nvPr>
        </p:nvGraphicFramePr>
        <p:xfrm>
          <a:off x="3400679" y="592519"/>
          <a:ext cx="2159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353" name="Equation" r:id="rId15" imgW="215640" imgH="279360" progId="Equation.DSMT4">
                  <p:embed/>
                </p:oleObj>
              </mc:Choice>
              <mc:Fallback>
                <p:oleObj name="Equation" r:id="rId15" imgW="215640" imgH="279360" progId="Equation.DSMT4">
                  <p:embed/>
                  <p:pic>
                    <p:nvPicPr>
                      <p:cNvPr id="47" name="Object 46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3400679" y="592519"/>
                        <a:ext cx="215900" cy="279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" name="Object 4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48468952"/>
              </p:ext>
            </p:extLst>
          </p:nvPr>
        </p:nvGraphicFramePr>
        <p:xfrm>
          <a:off x="4659313" y="472059"/>
          <a:ext cx="1905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354" name="Equation" r:id="rId17" imgW="190440" imgH="279360" progId="Equation.DSMT4">
                  <p:embed/>
                </p:oleObj>
              </mc:Choice>
              <mc:Fallback>
                <p:oleObj name="Equation" r:id="rId17" imgW="190440" imgH="279360" progId="Equation.DSMT4">
                  <p:embed/>
                  <p:pic>
                    <p:nvPicPr>
                      <p:cNvPr id="48" name="Object 47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4659313" y="472059"/>
                        <a:ext cx="190500" cy="279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" name="Object 4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19099844"/>
              </p:ext>
            </p:extLst>
          </p:nvPr>
        </p:nvGraphicFramePr>
        <p:xfrm>
          <a:off x="3429889" y="1408684"/>
          <a:ext cx="1905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355" name="Equation" r:id="rId19" imgW="190440" imgH="279360" progId="Equation.DSMT4">
                  <p:embed/>
                </p:oleObj>
              </mc:Choice>
              <mc:Fallback>
                <p:oleObj name="Equation" r:id="rId19" imgW="190440" imgH="279360" progId="Equation.DSMT4">
                  <p:embed/>
                  <p:pic>
                    <p:nvPicPr>
                      <p:cNvPr id="47" name="Object 46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3429889" y="1408684"/>
                        <a:ext cx="190500" cy="279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3" name="Straight Arrow Connector 42"/>
          <p:cNvCxnSpPr/>
          <p:nvPr/>
        </p:nvCxnSpPr>
        <p:spPr>
          <a:xfrm>
            <a:off x="4287520" y="759968"/>
            <a:ext cx="0" cy="829056"/>
          </a:xfrm>
          <a:prstGeom prst="straightConnector1">
            <a:avLst/>
          </a:prstGeom>
          <a:ln w="12700"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5" name="Object 4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57052324"/>
              </p:ext>
            </p:extLst>
          </p:nvPr>
        </p:nvGraphicFramePr>
        <p:xfrm>
          <a:off x="4206939" y="1068896"/>
          <a:ext cx="1524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356" name="Equation" r:id="rId21" imgW="152280" imgH="215640" progId="Equation.DSMT4">
                  <p:embed/>
                </p:oleObj>
              </mc:Choice>
              <mc:Fallback>
                <p:oleObj name="Equation" r:id="rId21" imgW="15228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4206939" y="1068896"/>
                        <a:ext cx="152400" cy="2159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017611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92" name="Picture 4" descr="Image result for images explosions">
            <a:extLst>
              <a:ext uri="{FF2B5EF4-FFF2-40B4-BE49-F238E27FC236}">
                <a16:creationId xmlns:a16="http://schemas.microsoft.com/office/drawing/2014/main" id="{0526B46D-F3A0-4E93-8982-C47B0346AB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12" y="582481"/>
            <a:ext cx="4873689" cy="2176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79083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2" descr="Image result for clip art brick falling on to to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611320" flipH="1">
            <a:off x="2730817" y="2184021"/>
            <a:ext cx="938974" cy="843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988" name="Picture 4" descr="Image result for image brick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350460">
            <a:off x="2913889" y="373868"/>
            <a:ext cx="930656" cy="469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Image result for clip art brick falling on to to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88680">
            <a:off x="1546163" y="2181988"/>
            <a:ext cx="938974" cy="843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Image result for image brick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505036">
            <a:off x="1148080" y="1895835"/>
            <a:ext cx="930656" cy="469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/>
          <p:cNvCxnSpPr/>
          <p:nvPr/>
        </p:nvCxnSpPr>
        <p:spPr>
          <a:xfrm>
            <a:off x="1219200" y="3117088"/>
            <a:ext cx="2645664" cy="8128"/>
          </a:xfrm>
          <a:prstGeom prst="line">
            <a:avLst/>
          </a:prstGeom>
          <a:ln w="762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64224566"/>
              </p:ext>
            </p:extLst>
          </p:nvPr>
        </p:nvGraphicFramePr>
        <p:xfrm>
          <a:off x="713931" y="3019108"/>
          <a:ext cx="4572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127" name="Equation" r:id="rId5" imgW="457200" imgH="241200" progId="Equation.DSMT4">
                  <p:embed/>
                </p:oleObj>
              </mc:Choice>
              <mc:Fallback>
                <p:oleObj name="Equation" r:id="rId5" imgW="45720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13931" y="3019108"/>
                        <a:ext cx="4572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2" name="Straight Arrow Connector 11"/>
          <p:cNvCxnSpPr/>
          <p:nvPr/>
        </p:nvCxnSpPr>
        <p:spPr>
          <a:xfrm flipH="1" flipV="1">
            <a:off x="1263904" y="938784"/>
            <a:ext cx="8128" cy="21417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47567375"/>
              </p:ext>
            </p:extLst>
          </p:nvPr>
        </p:nvGraphicFramePr>
        <p:xfrm>
          <a:off x="1063181" y="1091502"/>
          <a:ext cx="1651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128" name="Equation" r:id="rId7" imgW="164880" imgH="203040" progId="Equation.DSMT4">
                  <p:embed/>
                </p:oleObj>
              </mc:Choice>
              <mc:Fallback>
                <p:oleObj name="Equation" r:id="rId7" imgW="16488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063181" y="1091502"/>
                        <a:ext cx="165100" cy="203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90630049"/>
              </p:ext>
            </p:extLst>
          </p:nvPr>
        </p:nvGraphicFramePr>
        <p:xfrm>
          <a:off x="1574483" y="659194"/>
          <a:ext cx="9144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129" name="Equation" r:id="rId9" imgW="914400" imgH="279360" progId="Equation.DSMT4">
                  <p:embed/>
                </p:oleObj>
              </mc:Choice>
              <mc:Fallback>
                <p:oleObj name="Equation" r:id="rId9" imgW="914400" imgH="279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574483" y="659194"/>
                        <a:ext cx="914400" cy="279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146304" y="268224"/>
            <a:ext cx="15812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/>
              <a:t>bricks fall from rest</a:t>
            </a:r>
            <a:endParaRPr lang="en-US" sz="1400" dirty="0"/>
          </a:p>
        </p:txBody>
      </p:sp>
      <p:sp>
        <p:nvSpPr>
          <p:cNvPr id="17" name="TextBox 16"/>
          <p:cNvSpPr txBox="1"/>
          <p:nvPr/>
        </p:nvSpPr>
        <p:spPr>
          <a:xfrm>
            <a:off x="2840737" y="1011936"/>
            <a:ext cx="203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 dirty="0"/>
              <a:t>“lots of stored energy” </a:t>
            </a:r>
          </a:p>
          <a:p>
            <a:r>
              <a:rPr lang="en-AU" sz="1200" dirty="0">
                <a:sym typeface="Wingdings" panose="05000000000000000000" pitchFamily="2" charset="2"/>
              </a:rPr>
              <a:t></a:t>
            </a:r>
            <a:r>
              <a:rPr lang="en-AU" sz="1200" dirty="0"/>
              <a:t> </a:t>
            </a:r>
            <a:r>
              <a:rPr lang="en-AU" sz="1200" b="1" dirty="0">
                <a:solidFill>
                  <a:srgbClr val="FF0000"/>
                </a:solidFill>
                <a:latin typeface="Bradley Hand ITC" panose="03070402050302030203" pitchFamily="66" charset="0"/>
              </a:rPr>
              <a:t>damage the toes </a:t>
            </a:r>
            <a:endParaRPr lang="en-US" sz="1200" b="1" dirty="0">
              <a:solidFill>
                <a:srgbClr val="FF0000"/>
              </a:solidFill>
              <a:latin typeface="Bradley Hand ITC" panose="03070402050302030203" pitchFamily="66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708913" y="1509776"/>
            <a:ext cx="203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 dirty="0"/>
              <a:t>“not much stored energy” </a:t>
            </a:r>
          </a:p>
          <a:p>
            <a:r>
              <a:rPr lang="en-AU" sz="1200" dirty="0">
                <a:sym typeface="Wingdings" panose="05000000000000000000" pitchFamily="2" charset="2"/>
              </a:rPr>
              <a:t></a:t>
            </a:r>
            <a:r>
              <a:rPr lang="en-AU" sz="1200" dirty="0"/>
              <a:t> not damage the toes 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1339790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668528" y="2525776"/>
            <a:ext cx="1526032" cy="10160"/>
          </a:xfrm>
          <a:prstGeom prst="line">
            <a:avLst/>
          </a:prstGeom>
          <a:ln w="762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2617216" y="2535936"/>
            <a:ext cx="1526032" cy="10160"/>
          </a:xfrm>
          <a:prstGeom prst="line">
            <a:avLst/>
          </a:prstGeom>
          <a:ln w="762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4" descr="Image result for image bric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505036">
            <a:off x="894284" y="1499902"/>
            <a:ext cx="460477" cy="232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Image result for image bric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505036">
            <a:off x="3050235" y="1489741"/>
            <a:ext cx="460477" cy="232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62958182"/>
              </p:ext>
            </p:extLst>
          </p:nvPr>
        </p:nvGraphicFramePr>
        <p:xfrm>
          <a:off x="181547" y="2303844"/>
          <a:ext cx="4572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382" name="Equation" r:id="rId4" imgW="457200" imgH="241200" progId="Equation.DSMT4">
                  <p:embed/>
                </p:oleObj>
              </mc:Choice>
              <mc:Fallback>
                <p:oleObj name="Equation" r:id="rId4" imgW="457200" imgH="241200" progId="Equation.DSMT4">
                  <p:embed/>
                  <p:pic>
                    <p:nvPicPr>
                      <p:cNvPr id="10" name="Object 9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81547" y="2303844"/>
                        <a:ext cx="4572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1" name="Straight Connector 10"/>
          <p:cNvCxnSpPr/>
          <p:nvPr/>
        </p:nvCxnSpPr>
        <p:spPr>
          <a:xfrm>
            <a:off x="2483104" y="731520"/>
            <a:ext cx="1324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 flipV="1">
            <a:off x="666496" y="414528"/>
            <a:ext cx="8128" cy="21417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 flipV="1">
            <a:off x="2611120" y="420624"/>
            <a:ext cx="8128" cy="21417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950976" y="1649949"/>
            <a:ext cx="8529" cy="84128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7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30297821"/>
              </p:ext>
            </p:extLst>
          </p:nvPr>
        </p:nvGraphicFramePr>
        <p:xfrm>
          <a:off x="843217" y="1947482"/>
          <a:ext cx="1905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383" name="Equation" r:id="rId6" imgW="190440" imgH="279360" progId="Equation.DSMT4">
                  <p:embed/>
                </p:oleObj>
              </mc:Choice>
              <mc:Fallback>
                <p:oleObj name="Equation" r:id="rId6" imgW="190440" imgH="279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843217" y="1947482"/>
                        <a:ext cx="190500" cy="2794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8" name="Straight Arrow Connector 17"/>
          <p:cNvCxnSpPr/>
          <p:nvPr/>
        </p:nvCxnSpPr>
        <p:spPr>
          <a:xfrm>
            <a:off x="2993136" y="737581"/>
            <a:ext cx="8529" cy="84128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9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80430312"/>
              </p:ext>
            </p:extLst>
          </p:nvPr>
        </p:nvGraphicFramePr>
        <p:xfrm>
          <a:off x="1914843" y="521780"/>
          <a:ext cx="4572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384" name="Equation" r:id="rId8" imgW="457200" imgH="241200" progId="Equation.DSMT4">
                  <p:embed/>
                </p:oleObj>
              </mc:Choice>
              <mc:Fallback>
                <p:oleObj name="Equation" r:id="rId8" imgW="457200" imgH="241200" progId="Equation.DSMT4">
                  <p:embed/>
                  <p:pic>
                    <p:nvPicPr>
                      <p:cNvPr id="9" name="Object 8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914843" y="521780"/>
                        <a:ext cx="4572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94333139"/>
              </p:ext>
            </p:extLst>
          </p:nvPr>
        </p:nvGraphicFramePr>
        <p:xfrm>
          <a:off x="2885186" y="990092"/>
          <a:ext cx="2159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385" name="Equation" r:id="rId9" imgW="215640" imgH="279360" progId="Equation.DSMT4">
                  <p:embed/>
                </p:oleObj>
              </mc:Choice>
              <mc:Fallback>
                <p:oleObj name="Equation" r:id="rId9" imgW="215640" imgH="279360" progId="Equation.DSMT4">
                  <p:embed/>
                  <p:pic>
                    <p:nvPicPr>
                      <p:cNvPr id="17" name="Object 16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885186" y="990092"/>
                        <a:ext cx="215900" cy="2794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98681537"/>
              </p:ext>
            </p:extLst>
          </p:nvPr>
        </p:nvGraphicFramePr>
        <p:xfrm>
          <a:off x="1339850" y="1508125"/>
          <a:ext cx="9525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386" name="Equation" r:id="rId11" imgW="952200" imgH="279360" progId="Equation.DSMT4">
                  <p:embed/>
                </p:oleObj>
              </mc:Choice>
              <mc:Fallback>
                <p:oleObj name="Equation" r:id="rId11" imgW="952200" imgH="279360" progId="Equation.DSMT4">
                  <p:embed/>
                  <p:pic>
                    <p:nvPicPr>
                      <p:cNvPr id="15" name="Object 14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339850" y="1508125"/>
                        <a:ext cx="952500" cy="279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2907907"/>
              </p:ext>
            </p:extLst>
          </p:nvPr>
        </p:nvGraphicFramePr>
        <p:xfrm>
          <a:off x="2833688" y="1819275"/>
          <a:ext cx="11049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387" name="Equation" r:id="rId13" imgW="1104840" imgH="279360" progId="Equation.DSMT4">
                  <p:embed/>
                </p:oleObj>
              </mc:Choice>
              <mc:Fallback>
                <p:oleObj name="Equation" r:id="rId13" imgW="1104840" imgH="279360" progId="Equation.DSMT4">
                  <p:embed/>
                  <p:pic>
                    <p:nvPicPr>
                      <p:cNvPr id="21" name="Object 20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2833688" y="1819275"/>
                        <a:ext cx="1104900" cy="279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82190870"/>
              </p:ext>
            </p:extLst>
          </p:nvPr>
        </p:nvGraphicFramePr>
        <p:xfrm>
          <a:off x="77788" y="2554542"/>
          <a:ext cx="5715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388" name="Equation" r:id="rId15" imgW="571320" imgH="279360" progId="Equation.DSMT4">
                  <p:embed/>
                </p:oleObj>
              </mc:Choice>
              <mc:Fallback>
                <p:oleObj name="Equation" r:id="rId15" imgW="571320" imgH="279360" progId="Equation.DSMT4">
                  <p:embed/>
                  <p:pic>
                    <p:nvPicPr>
                      <p:cNvPr id="9" name="Object 8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77788" y="2554542"/>
                        <a:ext cx="571500" cy="279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91229041"/>
              </p:ext>
            </p:extLst>
          </p:nvPr>
        </p:nvGraphicFramePr>
        <p:xfrm>
          <a:off x="1827340" y="756222"/>
          <a:ext cx="5715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389" name="Equation" r:id="rId17" imgW="571320" imgH="279360" progId="Equation.DSMT4">
                  <p:embed/>
                </p:oleObj>
              </mc:Choice>
              <mc:Fallback>
                <p:oleObj name="Equation" r:id="rId17" imgW="571320" imgH="279360" progId="Equation.DSMT4">
                  <p:embed/>
                  <p:pic>
                    <p:nvPicPr>
                      <p:cNvPr id="23" name="Object 22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1827340" y="756222"/>
                        <a:ext cx="571500" cy="279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964339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2" descr="Little Boy on Tinia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846" y="360996"/>
            <a:ext cx="785497" cy="894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036" name="Picture 4" descr="Image result for image atomic bomb Nagasaki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913" y="361696"/>
            <a:ext cx="1142949" cy="897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040" name="Picture 8" descr="http://apjjf.org/data/HiroshimaRuinsLarge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4881" y="294601"/>
            <a:ext cx="1511807" cy="967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042" name="Picture 10" descr="Image result for image atomic bomb Nagasaki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5957" y="378591"/>
            <a:ext cx="1254315" cy="882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63374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339344" y="365760"/>
            <a:ext cx="751840" cy="751840"/>
            <a:chOff x="339344" y="365760"/>
            <a:chExt cx="751840" cy="751840"/>
          </a:xfrm>
        </p:grpSpPr>
        <p:cxnSp>
          <p:nvCxnSpPr>
            <p:cNvPr id="3" name="Straight Connector 2"/>
            <p:cNvCxnSpPr/>
            <p:nvPr/>
          </p:nvCxnSpPr>
          <p:spPr>
            <a:xfrm>
              <a:off x="715264" y="365760"/>
              <a:ext cx="0" cy="75184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Straight Connector 3"/>
            <p:cNvCxnSpPr/>
            <p:nvPr/>
          </p:nvCxnSpPr>
          <p:spPr>
            <a:xfrm rot="16200000">
              <a:off x="715264" y="347472"/>
              <a:ext cx="0" cy="75184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/>
          <p:cNvGrpSpPr/>
          <p:nvPr/>
        </p:nvGrpSpPr>
        <p:grpSpPr>
          <a:xfrm>
            <a:off x="1414272" y="365760"/>
            <a:ext cx="751840" cy="751840"/>
            <a:chOff x="339344" y="365760"/>
            <a:chExt cx="751840" cy="751840"/>
          </a:xfrm>
        </p:grpSpPr>
        <p:cxnSp>
          <p:nvCxnSpPr>
            <p:cNvPr id="7" name="Straight Connector 6"/>
            <p:cNvCxnSpPr/>
            <p:nvPr/>
          </p:nvCxnSpPr>
          <p:spPr>
            <a:xfrm>
              <a:off x="715264" y="365760"/>
              <a:ext cx="0" cy="75184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 rot="16200000">
              <a:off x="715264" y="347472"/>
              <a:ext cx="0" cy="75184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 rot="1894026">
            <a:off x="2542032" y="365760"/>
            <a:ext cx="751840" cy="751840"/>
            <a:chOff x="339344" y="365760"/>
            <a:chExt cx="751840" cy="751840"/>
          </a:xfrm>
        </p:grpSpPr>
        <p:cxnSp>
          <p:nvCxnSpPr>
            <p:cNvPr id="10" name="Straight Connector 9"/>
            <p:cNvCxnSpPr/>
            <p:nvPr/>
          </p:nvCxnSpPr>
          <p:spPr>
            <a:xfrm>
              <a:off x="715264" y="365760"/>
              <a:ext cx="0" cy="75184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rot="16200000">
              <a:off x="715264" y="347472"/>
              <a:ext cx="0" cy="75184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1046928" y="575227"/>
            <a:ext cx="2648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/>
              <a:t>E</a:t>
            </a:r>
            <a:endParaRPr lang="en-US" sz="1200" dirty="0"/>
          </a:p>
        </p:txBody>
      </p:sp>
      <p:sp>
        <p:nvSpPr>
          <p:cNvPr id="13" name="TextBox 12"/>
          <p:cNvSpPr txBox="1"/>
          <p:nvPr/>
        </p:nvSpPr>
        <p:spPr>
          <a:xfrm>
            <a:off x="3072714" y="892896"/>
            <a:ext cx="2648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/>
              <a:t>X</a:t>
            </a:r>
            <a:endParaRPr lang="en-US" sz="1200" dirty="0"/>
          </a:p>
        </p:txBody>
      </p:sp>
      <p:sp>
        <p:nvSpPr>
          <p:cNvPr id="14" name="TextBox 13"/>
          <p:cNvSpPr txBox="1"/>
          <p:nvPr/>
        </p:nvSpPr>
        <p:spPr>
          <a:xfrm>
            <a:off x="2119630" y="584890"/>
            <a:ext cx="2648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/>
              <a:t>X</a:t>
            </a:r>
            <a:endParaRPr lang="en-US" sz="1200" dirty="0"/>
          </a:p>
        </p:txBody>
      </p:sp>
      <p:sp>
        <p:nvSpPr>
          <p:cNvPr id="15" name="TextBox 14"/>
          <p:cNvSpPr txBox="1"/>
          <p:nvPr/>
        </p:nvSpPr>
        <p:spPr>
          <a:xfrm>
            <a:off x="575174" y="129076"/>
            <a:ext cx="2840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/>
              <a:t>N</a:t>
            </a:r>
            <a:endParaRPr lang="en-US" sz="1200" dirty="0"/>
          </a:p>
        </p:txBody>
      </p:sp>
      <p:sp>
        <p:nvSpPr>
          <p:cNvPr id="16" name="TextBox 15"/>
          <p:cNvSpPr txBox="1"/>
          <p:nvPr/>
        </p:nvSpPr>
        <p:spPr>
          <a:xfrm>
            <a:off x="582856" y="1095248"/>
            <a:ext cx="2648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/>
              <a:t>S</a:t>
            </a:r>
            <a:endParaRPr lang="en-US" sz="1200" dirty="0"/>
          </a:p>
        </p:txBody>
      </p:sp>
      <p:sp>
        <p:nvSpPr>
          <p:cNvPr id="17" name="TextBox 16"/>
          <p:cNvSpPr txBox="1"/>
          <p:nvPr/>
        </p:nvSpPr>
        <p:spPr>
          <a:xfrm>
            <a:off x="2878624" y="281701"/>
            <a:ext cx="2648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/>
              <a:t>Y</a:t>
            </a:r>
            <a:endParaRPr lang="en-US" sz="1200" dirty="0"/>
          </a:p>
        </p:txBody>
      </p:sp>
      <p:sp>
        <p:nvSpPr>
          <p:cNvPr id="18" name="TextBox 17"/>
          <p:cNvSpPr txBox="1"/>
          <p:nvPr/>
        </p:nvSpPr>
        <p:spPr>
          <a:xfrm>
            <a:off x="1671288" y="162894"/>
            <a:ext cx="2648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/>
              <a:t>Y</a:t>
            </a:r>
            <a:endParaRPr lang="en-US" sz="1200" dirty="0"/>
          </a:p>
        </p:txBody>
      </p:sp>
      <p:sp>
        <p:nvSpPr>
          <p:cNvPr id="19" name="TextBox 18"/>
          <p:cNvSpPr txBox="1"/>
          <p:nvPr/>
        </p:nvSpPr>
        <p:spPr>
          <a:xfrm>
            <a:off x="70839" y="584891"/>
            <a:ext cx="3209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/>
              <a:t>W</a:t>
            </a:r>
            <a:endParaRPr lang="en-US" sz="1200" dirty="0"/>
          </a:p>
        </p:txBody>
      </p:sp>
      <p:sp>
        <p:nvSpPr>
          <p:cNvPr id="20" name="TextBox 19"/>
          <p:cNvSpPr txBox="1"/>
          <p:nvPr/>
        </p:nvSpPr>
        <p:spPr>
          <a:xfrm>
            <a:off x="1170712" y="252136"/>
            <a:ext cx="66548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100" dirty="0"/>
              <a:t>vertical axis</a:t>
            </a:r>
            <a:endParaRPr lang="en-US" sz="1100" dirty="0"/>
          </a:p>
        </p:txBody>
      </p:sp>
      <p:sp>
        <p:nvSpPr>
          <p:cNvPr id="21" name="TextBox 20"/>
          <p:cNvSpPr txBox="1"/>
          <p:nvPr/>
        </p:nvSpPr>
        <p:spPr>
          <a:xfrm>
            <a:off x="1671836" y="751079"/>
            <a:ext cx="92912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100" dirty="0"/>
              <a:t>horizontal axis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5161267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 flipV="1">
            <a:off x="1389888" y="605536"/>
            <a:ext cx="2092960" cy="934720"/>
          </a:xfrm>
          <a:prstGeom prst="line">
            <a:avLst/>
          </a:prstGeom>
          <a:ln w="31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/>
          <p:cNvSpPr/>
          <p:nvPr/>
        </p:nvSpPr>
        <p:spPr>
          <a:xfrm>
            <a:off x="459232" y="512064"/>
            <a:ext cx="475488" cy="475488"/>
          </a:xfrm>
          <a:prstGeom prst="ellipse">
            <a:avLst/>
          </a:prstGeom>
          <a:solidFill>
            <a:schemeClr val="accent2">
              <a:lumMod val="5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1747520" y="1207008"/>
            <a:ext cx="231648" cy="21945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3011424" y="633984"/>
            <a:ext cx="300736" cy="23977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3243072" y="516128"/>
            <a:ext cx="406400" cy="199136"/>
          </a:xfrm>
          <a:prstGeom prst="straightConnector1">
            <a:avLst/>
          </a:prstGeom>
          <a:ln w="19050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1385824" y="1343152"/>
            <a:ext cx="412496" cy="201168"/>
          </a:xfrm>
          <a:prstGeom prst="straightConnector1">
            <a:avLst/>
          </a:prstGeom>
          <a:ln w="19050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/>
        </p:nvSpPr>
        <p:spPr>
          <a:xfrm>
            <a:off x="2655824" y="910336"/>
            <a:ext cx="107696" cy="87376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50000"/>
                  <a:tint val="66000"/>
                  <a:satMod val="160000"/>
                </a:schemeClr>
              </a:gs>
              <a:gs pos="50000">
                <a:schemeClr val="accent2">
                  <a:lumMod val="50000"/>
                  <a:tint val="44500"/>
                  <a:satMod val="160000"/>
                </a:schemeClr>
              </a:gs>
              <a:gs pos="100000">
                <a:schemeClr val="accent2">
                  <a:lumMod val="50000"/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329184" y="447040"/>
            <a:ext cx="800608" cy="617728"/>
          </a:xfrm>
          <a:prstGeom prst="ellipse">
            <a:avLst/>
          </a:prstGeom>
          <a:noFill/>
          <a:ln w="6350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 rot="20302027">
            <a:off x="1567205" y="712381"/>
            <a:ext cx="1870079" cy="617728"/>
          </a:xfrm>
          <a:prstGeom prst="ellipse">
            <a:avLst/>
          </a:prstGeom>
          <a:noFill/>
          <a:ln w="6350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1422400" y="256032"/>
            <a:ext cx="6300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>
                <a:solidFill>
                  <a:schemeClr val="accent6">
                    <a:lumMod val="75000"/>
                  </a:schemeClr>
                </a:solidFill>
              </a:rPr>
              <a:t>System</a:t>
            </a:r>
            <a:endParaRPr lang="en-US" sz="1200" dirty="0">
              <a:solidFill>
                <a:schemeClr val="accent6">
                  <a:lumMod val="75000"/>
                </a:schemeClr>
              </a:solidFill>
            </a:endParaRPr>
          </a:p>
        </p:txBody>
      </p:sp>
      <p:cxnSp>
        <p:nvCxnSpPr>
          <p:cNvPr id="19" name="Straight Arrow Connector 18"/>
          <p:cNvCxnSpPr>
            <a:stCxn id="17" idx="2"/>
          </p:cNvCxnSpPr>
          <p:nvPr/>
        </p:nvCxnSpPr>
        <p:spPr>
          <a:xfrm flipH="1">
            <a:off x="1158240" y="533031"/>
            <a:ext cx="579182" cy="198489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7" idx="2"/>
          </p:cNvCxnSpPr>
          <p:nvPr/>
        </p:nvCxnSpPr>
        <p:spPr>
          <a:xfrm>
            <a:off x="1737422" y="533031"/>
            <a:ext cx="392114" cy="267577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38896771"/>
              </p:ext>
            </p:extLst>
          </p:nvPr>
        </p:nvGraphicFramePr>
        <p:xfrm>
          <a:off x="497015" y="1085914"/>
          <a:ext cx="5334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229" name="Equation" r:id="rId3" imgW="533160" imgH="279360" progId="Equation.DSMT4">
                  <p:embed/>
                </p:oleObj>
              </mc:Choice>
              <mc:Fallback>
                <p:oleObj name="Equation" r:id="rId3" imgW="533160" imgH="279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97015" y="1085914"/>
                        <a:ext cx="533400" cy="279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1592291"/>
              </p:ext>
            </p:extLst>
          </p:nvPr>
        </p:nvGraphicFramePr>
        <p:xfrm>
          <a:off x="1220915" y="1514920"/>
          <a:ext cx="3175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230" name="Equation" r:id="rId5" imgW="317160" imgH="279360" progId="Equation.DSMT4">
                  <p:embed/>
                </p:oleObj>
              </mc:Choice>
              <mc:Fallback>
                <p:oleObj name="Equation" r:id="rId5" imgW="317160" imgH="279360" progId="Equation.DSMT4">
                  <p:embed/>
                  <p:pic>
                    <p:nvPicPr>
                      <p:cNvPr id="24" name="Object 23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220915" y="1514920"/>
                        <a:ext cx="317500" cy="279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27392332"/>
              </p:ext>
            </p:extLst>
          </p:nvPr>
        </p:nvGraphicFramePr>
        <p:xfrm>
          <a:off x="3649155" y="399352"/>
          <a:ext cx="3175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231" name="Equation" r:id="rId7" imgW="317160" imgH="279360" progId="Equation.DSMT4">
                  <p:embed/>
                </p:oleObj>
              </mc:Choice>
              <mc:Fallback>
                <p:oleObj name="Equation" r:id="rId7" imgW="317160" imgH="279360" progId="Equation.DSMT4">
                  <p:embed/>
                  <p:pic>
                    <p:nvPicPr>
                      <p:cNvPr id="25" name="Object 24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649155" y="399352"/>
                        <a:ext cx="317500" cy="279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25751491"/>
              </p:ext>
            </p:extLst>
          </p:nvPr>
        </p:nvGraphicFramePr>
        <p:xfrm>
          <a:off x="2440115" y="1502474"/>
          <a:ext cx="193040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232" name="Equation" r:id="rId9" imgW="1930320" imgH="583920" progId="Equation.DSMT4">
                  <p:embed/>
                </p:oleObj>
              </mc:Choice>
              <mc:Fallback>
                <p:oleObj name="Equation" r:id="rId9" imgW="1930320" imgH="5839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440115" y="1502474"/>
                        <a:ext cx="1930400" cy="584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" name="TextBox 27"/>
          <p:cNvSpPr txBox="1"/>
          <p:nvPr/>
        </p:nvSpPr>
        <p:spPr>
          <a:xfrm>
            <a:off x="1747520" y="1178560"/>
            <a:ext cx="2744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/>
              <a:t>A</a:t>
            </a:r>
            <a:endParaRPr lang="en-US" sz="1200" dirty="0"/>
          </a:p>
        </p:txBody>
      </p:sp>
      <p:sp>
        <p:nvSpPr>
          <p:cNvPr id="29" name="TextBox 28"/>
          <p:cNvSpPr txBox="1"/>
          <p:nvPr/>
        </p:nvSpPr>
        <p:spPr>
          <a:xfrm>
            <a:off x="3009392" y="611632"/>
            <a:ext cx="2744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/>
              <a:t>B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649758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Picture 2" descr="Image result for image cannon firi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0467" y="366964"/>
            <a:ext cx="1203325" cy="798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084" name="Picture 4" descr="Image result for image cannon ball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90" t="8794" r="18483" b="9668"/>
          <a:stretch/>
        </p:blipFill>
        <p:spPr bwMode="auto">
          <a:xfrm>
            <a:off x="2718815" y="540512"/>
            <a:ext cx="324005" cy="308864"/>
          </a:xfrm>
          <a:prstGeom prst="rect">
            <a:avLst/>
          </a:prstGeom>
          <a:noFill/>
        </p:spPr>
      </p:pic>
      <p:sp>
        <p:nvSpPr>
          <p:cNvPr id="9" name="Oval 8"/>
          <p:cNvSpPr/>
          <p:nvPr/>
        </p:nvSpPr>
        <p:spPr>
          <a:xfrm>
            <a:off x="1209573" y="113792"/>
            <a:ext cx="1870079" cy="1288288"/>
          </a:xfrm>
          <a:prstGeom prst="ellipse">
            <a:avLst/>
          </a:prstGeom>
          <a:noFill/>
          <a:ln w="6350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820928" y="65024"/>
            <a:ext cx="6300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>
                <a:solidFill>
                  <a:schemeClr val="accent6">
                    <a:lumMod val="75000"/>
                  </a:schemeClr>
                </a:solidFill>
              </a:rPr>
              <a:t>System</a:t>
            </a:r>
            <a:endParaRPr lang="en-US" sz="1200" dirty="0">
              <a:solidFill>
                <a:schemeClr val="accent6">
                  <a:lumMod val="75000"/>
                </a:schemeClr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106375" y="314960"/>
            <a:ext cx="1085665" cy="1061649"/>
            <a:chOff x="386791" y="2229104"/>
            <a:chExt cx="1085665" cy="1061649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638048" y="2288032"/>
              <a:ext cx="0" cy="91033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rot="16200000">
              <a:off x="948944" y="2562352"/>
              <a:ext cx="0" cy="91033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" name="Group 13"/>
            <p:cNvGrpSpPr/>
            <p:nvPr/>
          </p:nvGrpSpPr>
          <p:grpSpPr>
            <a:xfrm>
              <a:off x="386791" y="2648718"/>
              <a:ext cx="617818" cy="590191"/>
              <a:chOff x="468071" y="1425454"/>
              <a:chExt cx="617818" cy="590191"/>
            </a:xfrm>
          </p:grpSpPr>
          <p:cxnSp>
            <p:nvCxnSpPr>
              <p:cNvPr id="17" name="Straight Arrow Connector 16"/>
              <p:cNvCxnSpPr/>
              <p:nvPr/>
            </p:nvCxnSpPr>
            <p:spPr>
              <a:xfrm>
                <a:off x="725281" y="1798291"/>
                <a:ext cx="360608" cy="0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/>
              <p:cNvCxnSpPr/>
              <p:nvPr/>
            </p:nvCxnSpPr>
            <p:spPr>
              <a:xfrm rot="16200000">
                <a:off x="540913" y="1618446"/>
                <a:ext cx="360608" cy="0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Rectangle 18"/>
                  <p:cNvSpPr/>
                  <p:nvPr/>
                </p:nvSpPr>
                <p:spPr>
                  <a:xfrm>
                    <a:off x="810514" y="1784813"/>
                    <a:ext cx="247760" cy="2308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acc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8" name="Rectangle 7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10514" y="1784813"/>
                    <a:ext cx="247760" cy="2308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t="-10526" r="-27500" b="-3947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Rectangle 19"/>
                  <p:cNvSpPr/>
                  <p:nvPr/>
                </p:nvSpPr>
                <p:spPr>
                  <a:xfrm>
                    <a:off x="468071" y="1425454"/>
                    <a:ext cx="253146" cy="2308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acc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9" name="Rectangle 8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68071" y="1425454"/>
                    <a:ext cx="253146" cy="23083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t="-10811" r="-30952" b="-7297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5" name="TextBox 14"/>
            <p:cNvSpPr txBox="1"/>
            <p:nvPr/>
          </p:nvSpPr>
          <p:spPr>
            <a:xfrm>
              <a:off x="1194816" y="2982976"/>
              <a:ext cx="27764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400" dirty="0"/>
                <a:t>X</a:t>
              </a:r>
              <a:endParaRPr lang="en-US" sz="14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08432" y="2229104"/>
              <a:ext cx="27764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400" dirty="0"/>
                <a:t>Y</a:t>
              </a:r>
              <a:endParaRPr lang="en-US" sz="1400" dirty="0"/>
            </a:p>
          </p:txBody>
        </p:sp>
      </p:grpSp>
      <p:cxnSp>
        <p:nvCxnSpPr>
          <p:cNvPr id="3" name="Straight Arrow Connector 2"/>
          <p:cNvCxnSpPr/>
          <p:nvPr/>
        </p:nvCxnSpPr>
        <p:spPr>
          <a:xfrm flipV="1">
            <a:off x="1068832" y="2060448"/>
            <a:ext cx="2340864" cy="16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/>
          <p:cNvSpPr/>
          <p:nvPr/>
        </p:nvSpPr>
        <p:spPr>
          <a:xfrm>
            <a:off x="1840992" y="2015744"/>
            <a:ext cx="101600" cy="105664"/>
          </a:xfrm>
          <a:prstGeom prst="ellipse">
            <a:avLst/>
          </a:prstGeom>
          <a:solidFill>
            <a:schemeClr val="accent2">
              <a:lumMod val="5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2460752" y="2009648"/>
            <a:ext cx="101600" cy="105664"/>
          </a:xfrm>
          <a:prstGeom prst="ellipse">
            <a:avLst/>
          </a:prstGeom>
          <a:solidFill>
            <a:schemeClr val="accent2">
              <a:lumMod val="5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1345184" y="2068576"/>
            <a:ext cx="532384" cy="0"/>
          </a:xfrm>
          <a:prstGeom prst="straightConnector1">
            <a:avLst/>
          </a:prstGeom>
          <a:ln w="28575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2525776" y="2058416"/>
            <a:ext cx="532384" cy="0"/>
          </a:xfrm>
          <a:prstGeom prst="straightConnector1">
            <a:avLst/>
          </a:prstGeom>
          <a:ln w="28575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3377184" y="1906016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/>
              <a:t>X</a:t>
            </a:r>
            <a:endParaRPr lang="en-US" sz="1400" dirty="0"/>
          </a:p>
        </p:txBody>
      </p:sp>
      <p:sp>
        <p:nvSpPr>
          <p:cNvPr id="28" name="TextBox 27"/>
          <p:cNvSpPr txBox="1"/>
          <p:nvPr/>
        </p:nvSpPr>
        <p:spPr>
          <a:xfrm>
            <a:off x="3129280" y="69088"/>
            <a:ext cx="175158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400" dirty="0"/>
              <a:t>Event #1</a:t>
            </a:r>
          </a:p>
          <a:p>
            <a:r>
              <a:rPr lang="en-AU" sz="1400" dirty="0"/>
              <a:t> just before explosion</a:t>
            </a:r>
          </a:p>
          <a:p>
            <a:endParaRPr lang="en-US" sz="1400" dirty="0"/>
          </a:p>
        </p:txBody>
      </p:sp>
      <p:graphicFrame>
        <p:nvGraphicFramePr>
          <p:cNvPr id="29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83138601"/>
              </p:ext>
            </p:extLst>
          </p:nvPr>
        </p:nvGraphicFramePr>
        <p:xfrm>
          <a:off x="3630359" y="525082"/>
          <a:ext cx="5334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363" name="Equation" r:id="rId7" imgW="533160" imgH="279360" progId="Equation.DSMT4">
                  <p:embed/>
                </p:oleObj>
              </mc:Choice>
              <mc:Fallback>
                <p:oleObj name="Equation" r:id="rId7" imgW="533160" imgH="279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630359" y="525082"/>
                        <a:ext cx="533400" cy="279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" name="TextBox 29"/>
          <p:cNvSpPr txBox="1"/>
          <p:nvPr/>
        </p:nvSpPr>
        <p:spPr>
          <a:xfrm>
            <a:off x="1198880" y="1402080"/>
            <a:ext cx="8596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/>
              <a:t>cannon C</a:t>
            </a:r>
            <a:endParaRPr lang="en-US" sz="1400" dirty="0"/>
          </a:p>
        </p:txBody>
      </p:sp>
      <p:sp>
        <p:nvSpPr>
          <p:cNvPr id="33" name="TextBox 32"/>
          <p:cNvSpPr txBox="1"/>
          <p:nvPr/>
        </p:nvSpPr>
        <p:spPr>
          <a:xfrm>
            <a:off x="2338832" y="1408176"/>
            <a:ext cx="5870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/>
              <a:t>ball B</a:t>
            </a:r>
            <a:endParaRPr lang="en-US" sz="1400" dirty="0"/>
          </a:p>
        </p:txBody>
      </p:sp>
      <p:graphicFrame>
        <p:nvGraphicFramePr>
          <p:cNvPr id="31" name="Object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87161869"/>
              </p:ext>
            </p:extLst>
          </p:nvPr>
        </p:nvGraphicFramePr>
        <p:xfrm>
          <a:off x="460947" y="1695006"/>
          <a:ext cx="15240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364" name="Equation" r:id="rId9" imgW="1523880" imgH="304560" progId="Equation.DSMT4">
                  <p:embed/>
                </p:oleObj>
              </mc:Choice>
              <mc:Fallback>
                <p:oleObj name="Equation" r:id="rId9" imgW="152388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60947" y="1695006"/>
                        <a:ext cx="15240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Object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62873458"/>
              </p:ext>
            </p:extLst>
          </p:nvPr>
        </p:nvGraphicFramePr>
        <p:xfrm>
          <a:off x="2487105" y="1671130"/>
          <a:ext cx="11049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365" name="Equation" r:id="rId11" imgW="1104840" imgH="279360" progId="Equation.DSMT4">
                  <p:embed/>
                </p:oleObj>
              </mc:Choice>
              <mc:Fallback>
                <p:oleObj name="Equation" r:id="rId11" imgW="1104840" imgH="279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487105" y="1671130"/>
                        <a:ext cx="1104900" cy="279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ct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49920171"/>
              </p:ext>
            </p:extLst>
          </p:nvPr>
        </p:nvGraphicFramePr>
        <p:xfrm>
          <a:off x="439166" y="2150428"/>
          <a:ext cx="1333500" cy="939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366" name="Equation" r:id="rId13" imgW="1333440" imgH="939600" progId="Equation.DSMT4">
                  <p:embed/>
                </p:oleObj>
              </mc:Choice>
              <mc:Fallback>
                <p:oleObj name="Equation" r:id="rId13" imgW="1333440" imgH="939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439166" y="2150428"/>
                        <a:ext cx="1333500" cy="939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Object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0009187"/>
              </p:ext>
            </p:extLst>
          </p:nvPr>
        </p:nvGraphicFramePr>
        <p:xfrm>
          <a:off x="2415159" y="2128901"/>
          <a:ext cx="1270000" cy="939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367" name="Equation" r:id="rId15" imgW="1269720" imgH="939600" progId="Equation.DSMT4">
                  <p:embed/>
                </p:oleObj>
              </mc:Choice>
              <mc:Fallback>
                <p:oleObj name="Equation" r:id="rId15" imgW="1269720" imgH="939600" progId="Equation.DSMT4">
                  <p:embed/>
                  <p:pic>
                    <p:nvPicPr>
                      <p:cNvPr id="34" name="Object 33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2415159" y="2128901"/>
                        <a:ext cx="1270000" cy="939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" name="TextBox 37"/>
          <p:cNvSpPr txBox="1"/>
          <p:nvPr/>
        </p:nvSpPr>
        <p:spPr>
          <a:xfrm>
            <a:off x="3172905" y="749808"/>
            <a:ext cx="166014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400" dirty="0"/>
              <a:t>Event #2</a:t>
            </a:r>
          </a:p>
          <a:p>
            <a:r>
              <a:rPr lang="en-AU" sz="1400" dirty="0"/>
              <a:t> just after explosion</a:t>
            </a:r>
          </a:p>
          <a:p>
            <a:endParaRPr lang="en-US" sz="1400" dirty="0"/>
          </a:p>
        </p:txBody>
      </p:sp>
      <p:graphicFrame>
        <p:nvGraphicFramePr>
          <p:cNvPr id="35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17386711"/>
              </p:ext>
            </p:extLst>
          </p:nvPr>
        </p:nvGraphicFramePr>
        <p:xfrm>
          <a:off x="3354388" y="1228725"/>
          <a:ext cx="14097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368" name="Equation" r:id="rId17" imgW="1409400" imgH="279360" progId="Equation.DSMT4">
                  <p:embed/>
                </p:oleObj>
              </mc:Choice>
              <mc:Fallback>
                <p:oleObj name="Equation" r:id="rId17" imgW="1409400" imgH="279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3354388" y="1228725"/>
                        <a:ext cx="1409700" cy="279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TextBox 35"/>
          <p:cNvSpPr txBox="1"/>
          <p:nvPr/>
        </p:nvSpPr>
        <p:spPr>
          <a:xfrm>
            <a:off x="463296" y="3161792"/>
            <a:ext cx="16047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/>
              <a:t>muzzle velocity ball</a:t>
            </a:r>
            <a:endParaRPr lang="en-US" sz="1400" dirty="0"/>
          </a:p>
        </p:txBody>
      </p:sp>
      <p:graphicFrame>
        <p:nvGraphicFramePr>
          <p:cNvPr id="40" name="Object 3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53691991"/>
              </p:ext>
            </p:extLst>
          </p:nvPr>
        </p:nvGraphicFramePr>
        <p:xfrm>
          <a:off x="2105343" y="3133662"/>
          <a:ext cx="18034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369" name="Equation" r:id="rId19" imgW="1803240" imgH="304560" progId="Equation.DSMT4">
                  <p:embed/>
                </p:oleObj>
              </mc:Choice>
              <mc:Fallback>
                <p:oleObj name="Equation" r:id="rId19" imgW="180324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2105343" y="3133662"/>
                        <a:ext cx="18034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035965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Picture 2" descr="Image result for image plat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050" y="40640"/>
            <a:ext cx="971042" cy="971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 rot="9119087">
            <a:off x="485645" y="2109214"/>
            <a:ext cx="1097280" cy="981456"/>
            <a:chOff x="345440" y="1270000"/>
            <a:chExt cx="1097280" cy="981456"/>
          </a:xfrm>
        </p:grpSpPr>
        <p:pic>
          <p:nvPicPr>
            <p:cNvPr id="12" name="Picture 2" descr="Image result for image plate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050" y="1270000"/>
              <a:ext cx="971042" cy="9710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Freeform: Shape 12"/>
            <p:cNvSpPr/>
            <p:nvPr/>
          </p:nvSpPr>
          <p:spPr>
            <a:xfrm>
              <a:off x="345440" y="1272032"/>
              <a:ext cx="1097280" cy="979424"/>
            </a:xfrm>
            <a:custGeom>
              <a:avLst/>
              <a:gdLst>
                <a:gd name="connsiteX0" fmla="*/ 1097280 w 1097280"/>
                <a:gd name="connsiteY0" fmla="*/ 487680 h 979424"/>
                <a:gd name="connsiteX1" fmla="*/ 532384 w 1097280"/>
                <a:gd name="connsiteY1" fmla="*/ 516128 h 979424"/>
                <a:gd name="connsiteX2" fmla="*/ 223520 w 1097280"/>
                <a:gd name="connsiteY2" fmla="*/ 0 h 979424"/>
                <a:gd name="connsiteX3" fmla="*/ 0 w 1097280"/>
                <a:gd name="connsiteY3" fmla="*/ 666496 h 979424"/>
                <a:gd name="connsiteX4" fmla="*/ 333248 w 1097280"/>
                <a:gd name="connsiteY4" fmla="*/ 979424 h 979424"/>
                <a:gd name="connsiteX5" fmla="*/ 739648 w 1097280"/>
                <a:gd name="connsiteY5" fmla="*/ 930656 h 979424"/>
                <a:gd name="connsiteX6" fmla="*/ 955040 w 1097280"/>
                <a:gd name="connsiteY6" fmla="*/ 719328 h 979424"/>
                <a:gd name="connsiteX7" fmla="*/ 1097280 w 1097280"/>
                <a:gd name="connsiteY7" fmla="*/ 487680 h 979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97280" h="979424">
                  <a:moveTo>
                    <a:pt x="1097280" y="487680"/>
                  </a:moveTo>
                  <a:lnTo>
                    <a:pt x="532384" y="516128"/>
                  </a:lnTo>
                  <a:lnTo>
                    <a:pt x="223520" y="0"/>
                  </a:lnTo>
                  <a:lnTo>
                    <a:pt x="0" y="666496"/>
                  </a:lnTo>
                  <a:lnTo>
                    <a:pt x="333248" y="979424"/>
                  </a:lnTo>
                  <a:lnTo>
                    <a:pt x="739648" y="930656"/>
                  </a:lnTo>
                  <a:lnTo>
                    <a:pt x="955040" y="719328"/>
                  </a:lnTo>
                  <a:lnTo>
                    <a:pt x="1097280" y="48768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/>
          <p:cNvGrpSpPr/>
          <p:nvPr/>
        </p:nvGrpSpPr>
        <p:grpSpPr>
          <a:xfrm rot="17960058">
            <a:off x="147946" y="1131825"/>
            <a:ext cx="1097280" cy="981456"/>
            <a:chOff x="345440" y="1270000"/>
            <a:chExt cx="1097280" cy="981456"/>
          </a:xfrm>
        </p:grpSpPr>
        <p:pic>
          <p:nvPicPr>
            <p:cNvPr id="15" name="Picture 2" descr="Image result for image plate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050" y="1270000"/>
              <a:ext cx="971042" cy="9710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Freeform: Shape 15"/>
            <p:cNvSpPr/>
            <p:nvPr/>
          </p:nvSpPr>
          <p:spPr>
            <a:xfrm>
              <a:off x="345440" y="1272032"/>
              <a:ext cx="1097280" cy="979424"/>
            </a:xfrm>
            <a:custGeom>
              <a:avLst/>
              <a:gdLst>
                <a:gd name="connsiteX0" fmla="*/ 1097280 w 1097280"/>
                <a:gd name="connsiteY0" fmla="*/ 487680 h 979424"/>
                <a:gd name="connsiteX1" fmla="*/ 532384 w 1097280"/>
                <a:gd name="connsiteY1" fmla="*/ 516128 h 979424"/>
                <a:gd name="connsiteX2" fmla="*/ 223520 w 1097280"/>
                <a:gd name="connsiteY2" fmla="*/ 0 h 979424"/>
                <a:gd name="connsiteX3" fmla="*/ 0 w 1097280"/>
                <a:gd name="connsiteY3" fmla="*/ 666496 h 979424"/>
                <a:gd name="connsiteX4" fmla="*/ 333248 w 1097280"/>
                <a:gd name="connsiteY4" fmla="*/ 979424 h 979424"/>
                <a:gd name="connsiteX5" fmla="*/ 739648 w 1097280"/>
                <a:gd name="connsiteY5" fmla="*/ 930656 h 979424"/>
                <a:gd name="connsiteX6" fmla="*/ 955040 w 1097280"/>
                <a:gd name="connsiteY6" fmla="*/ 719328 h 979424"/>
                <a:gd name="connsiteX7" fmla="*/ 1097280 w 1097280"/>
                <a:gd name="connsiteY7" fmla="*/ 487680 h 979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97280" h="979424">
                  <a:moveTo>
                    <a:pt x="1097280" y="487680"/>
                  </a:moveTo>
                  <a:lnTo>
                    <a:pt x="532384" y="516128"/>
                  </a:lnTo>
                  <a:lnTo>
                    <a:pt x="223520" y="0"/>
                  </a:lnTo>
                  <a:lnTo>
                    <a:pt x="0" y="666496"/>
                  </a:lnTo>
                  <a:lnTo>
                    <a:pt x="333248" y="979424"/>
                  </a:lnTo>
                  <a:lnTo>
                    <a:pt x="739648" y="930656"/>
                  </a:lnTo>
                  <a:lnTo>
                    <a:pt x="955040" y="719328"/>
                  </a:lnTo>
                  <a:lnTo>
                    <a:pt x="1097280" y="48768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" name="Group 2"/>
          <p:cNvGrpSpPr/>
          <p:nvPr/>
        </p:nvGrpSpPr>
        <p:grpSpPr>
          <a:xfrm rot="2285829">
            <a:off x="1040384" y="1125727"/>
            <a:ext cx="1097280" cy="930656"/>
            <a:chOff x="345440" y="1270000"/>
            <a:chExt cx="1097280" cy="981456"/>
          </a:xfrm>
        </p:grpSpPr>
        <p:pic>
          <p:nvPicPr>
            <p:cNvPr id="7" name="Picture 2" descr="Image result for image plate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050" y="1270000"/>
              <a:ext cx="971042" cy="9710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Freeform: Shape 1"/>
            <p:cNvSpPr/>
            <p:nvPr/>
          </p:nvSpPr>
          <p:spPr>
            <a:xfrm>
              <a:off x="345440" y="1272032"/>
              <a:ext cx="1097280" cy="979424"/>
            </a:xfrm>
            <a:custGeom>
              <a:avLst/>
              <a:gdLst>
                <a:gd name="connsiteX0" fmla="*/ 1097280 w 1097280"/>
                <a:gd name="connsiteY0" fmla="*/ 487680 h 979424"/>
                <a:gd name="connsiteX1" fmla="*/ 532384 w 1097280"/>
                <a:gd name="connsiteY1" fmla="*/ 516128 h 979424"/>
                <a:gd name="connsiteX2" fmla="*/ 223520 w 1097280"/>
                <a:gd name="connsiteY2" fmla="*/ 0 h 979424"/>
                <a:gd name="connsiteX3" fmla="*/ 0 w 1097280"/>
                <a:gd name="connsiteY3" fmla="*/ 666496 h 979424"/>
                <a:gd name="connsiteX4" fmla="*/ 333248 w 1097280"/>
                <a:gd name="connsiteY4" fmla="*/ 979424 h 979424"/>
                <a:gd name="connsiteX5" fmla="*/ 739648 w 1097280"/>
                <a:gd name="connsiteY5" fmla="*/ 930656 h 979424"/>
                <a:gd name="connsiteX6" fmla="*/ 955040 w 1097280"/>
                <a:gd name="connsiteY6" fmla="*/ 719328 h 979424"/>
                <a:gd name="connsiteX7" fmla="*/ 1097280 w 1097280"/>
                <a:gd name="connsiteY7" fmla="*/ 487680 h 979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97280" h="979424">
                  <a:moveTo>
                    <a:pt x="1097280" y="487680"/>
                  </a:moveTo>
                  <a:lnTo>
                    <a:pt x="532384" y="516128"/>
                  </a:lnTo>
                  <a:lnTo>
                    <a:pt x="223520" y="0"/>
                  </a:lnTo>
                  <a:lnTo>
                    <a:pt x="0" y="666496"/>
                  </a:lnTo>
                  <a:lnTo>
                    <a:pt x="333248" y="979424"/>
                  </a:lnTo>
                  <a:lnTo>
                    <a:pt x="739648" y="930656"/>
                  </a:lnTo>
                  <a:lnTo>
                    <a:pt x="955040" y="719328"/>
                  </a:lnTo>
                  <a:lnTo>
                    <a:pt x="1097280" y="48768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7108" name="Picture 4" descr="Image result for clipart person cryi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055" y="1532128"/>
            <a:ext cx="725617" cy="950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Group 16"/>
          <p:cNvGrpSpPr/>
          <p:nvPr/>
        </p:nvGrpSpPr>
        <p:grpSpPr>
          <a:xfrm>
            <a:off x="2065223" y="136144"/>
            <a:ext cx="1085665" cy="1061649"/>
            <a:chOff x="386791" y="2229104"/>
            <a:chExt cx="1085665" cy="1061649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638048" y="2288032"/>
              <a:ext cx="0" cy="91033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rot="16200000">
              <a:off x="948944" y="2562352"/>
              <a:ext cx="0" cy="91033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" name="Group 19"/>
            <p:cNvGrpSpPr/>
            <p:nvPr/>
          </p:nvGrpSpPr>
          <p:grpSpPr>
            <a:xfrm>
              <a:off x="386791" y="2648718"/>
              <a:ext cx="617818" cy="590191"/>
              <a:chOff x="468071" y="1425454"/>
              <a:chExt cx="617818" cy="590191"/>
            </a:xfrm>
          </p:grpSpPr>
          <p:cxnSp>
            <p:nvCxnSpPr>
              <p:cNvPr id="23" name="Straight Arrow Connector 22"/>
              <p:cNvCxnSpPr/>
              <p:nvPr/>
            </p:nvCxnSpPr>
            <p:spPr>
              <a:xfrm>
                <a:off x="725281" y="1798291"/>
                <a:ext cx="360608" cy="0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/>
              <p:cNvCxnSpPr/>
              <p:nvPr/>
            </p:nvCxnSpPr>
            <p:spPr>
              <a:xfrm rot="16200000">
                <a:off x="540913" y="1618446"/>
                <a:ext cx="360608" cy="0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Rectangle 24"/>
                  <p:cNvSpPr/>
                  <p:nvPr/>
                </p:nvSpPr>
                <p:spPr>
                  <a:xfrm>
                    <a:off x="810514" y="1784813"/>
                    <a:ext cx="247760" cy="2308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acc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8" name="Rectangle 7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10514" y="1784813"/>
                    <a:ext cx="247760" cy="2308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t="-10526" r="-27500" b="-3947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" name="Rectangle 25"/>
                  <p:cNvSpPr/>
                  <p:nvPr/>
                </p:nvSpPr>
                <p:spPr>
                  <a:xfrm>
                    <a:off x="468071" y="1425454"/>
                    <a:ext cx="253146" cy="2308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acc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9" name="Rectangle 8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68071" y="1425454"/>
                    <a:ext cx="253146" cy="23083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t="-10811" r="-30952" b="-7297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1" name="TextBox 20"/>
            <p:cNvSpPr txBox="1"/>
            <p:nvPr/>
          </p:nvSpPr>
          <p:spPr>
            <a:xfrm>
              <a:off x="1194816" y="2982976"/>
              <a:ext cx="27764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400" dirty="0"/>
                <a:t>X</a:t>
              </a:r>
              <a:endParaRPr lang="en-US" sz="1400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08432" y="2229104"/>
              <a:ext cx="27764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400" dirty="0"/>
                <a:t>Y</a:t>
              </a:r>
              <a:endParaRPr lang="en-US" sz="1400" dirty="0"/>
            </a:p>
          </p:txBody>
        </p:sp>
      </p:grpSp>
      <p:cxnSp>
        <p:nvCxnSpPr>
          <p:cNvPr id="6" name="Straight Arrow Connector 5"/>
          <p:cNvCxnSpPr/>
          <p:nvPr/>
        </p:nvCxnSpPr>
        <p:spPr>
          <a:xfrm flipV="1">
            <a:off x="2259584" y="2527808"/>
            <a:ext cx="2540000" cy="40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3352800" y="1503680"/>
            <a:ext cx="528320" cy="10241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104" name="Straight Connector 47103"/>
          <p:cNvCxnSpPr/>
          <p:nvPr/>
        </p:nvCxnSpPr>
        <p:spPr>
          <a:xfrm>
            <a:off x="3340608" y="2523744"/>
            <a:ext cx="792480" cy="50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H="1">
            <a:off x="2344928" y="2527808"/>
            <a:ext cx="532384" cy="0"/>
          </a:xfrm>
          <a:prstGeom prst="straightConnector1">
            <a:avLst/>
          </a:prstGeom>
          <a:ln w="28575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V="1">
            <a:off x="3572256" y="1645920"/>
            <a:ext cx="231648" cy="451104"/>
          </a:xfrm>
          <a:prstGeom prst="straightConnector1">
            <a:avLst/>
          </a:prstGeom>
          <a:ln w="28575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3787648" y="2804160"/>
            <a:ext cx="357632" cy="223520"/>
          </a:xfrm>
          <a:prstGeom prst="straightConnector1">
            <a:avLst/>
          </a:prstGeom>
          <a:ln w="28575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/>
          <p:cNvSpPr/>
          <p:nvPr/>
        </p:nvSpPr>
        <p:spPr>
          <a:xfrm>
            <a:off x="3702304" y="2735072"/>
            <a:ext cx="101600" cy="105664"/>
          </a:xfrm>
          <a:prstGeom prst="ellipse">
            <a:avLst/>
          </a:prstGeom>
          <a:solidFill>
            <a:schemeClr val="accent2">
              <a:lumMod val="5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3497072" y="2074672"/>
            <a:ext cx="101600" cy="105664"/>
          </a:xfrm>
          <a:prstGeom prst="ellipse">
            <a:avLst/>
          </a:prstGeom>
          <a:solidFill>
            <a:schemeClr val="accent2">
              <a:lumMod val="5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2820416" y="2474976"/>
            <a:ext cx="101600" cy="105664"/>
          </a:xfrm>
          <a:prstGeom prst="ellipse">
            <a:avLst/>
          </a:prstGeom>
          <a:solidFill>
            <a:schemeClr val="accent2">
              <a:lumMod val="5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4576064" y="2511552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/>
              <a:t>X</a:t>
            </a:r>
            <a:endParaRPr lang="en-US" sz="1400" dirty="0"/>
          </a:p>
        </p:txBody>
      </p:sp>
      <p:sp>
        <p:nvSpPr>
          <p:cNvPr id="47112" name="TextBox 47111"/>
          <p:cNvSpPr txBox="1"/>
          <p:nvPr/>
        </p:nvSpPr>
        <p:spPr>
          <a:xfrm>
            <a:off x="3222752" y="1901952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/>
              <a:t>A</a:t>
            </a:r>
            <a:endParaRPr lang="en-US" sz="1400" dirty="0"/>
          </a:p>
        </p:txBody>
      </p:sp>
      <p:graphicFrame>
        <p:nvGraphicFramePr>
          <p:cNvPr id="47113" name="Object 471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12207932"/>
              </p:ext>
            </p:extLst>
          </p:nvPr>
        </p:nvGraphicFramePr>
        <p:xfrm>
          <a:off x="1102551" y="232474"/>
          <a:ext cx="5334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565" name="Equation" r:id="rId7" imgW="533160" imgH="279360" progId="Equation.DSMT4">
                  <p:embed/>
                </p:oleObj>
              </mc:Choice>
              <mc:Fallback>
                <p:oleObj name="Equation" r:id="rId7" imgW="533160" imgH="279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102551" y="232474"/>
                        <a:ext cx="533400" cy="279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" name="TextBox 47"/>
          <p:cNvSpPr txBox="1"/>
          <p:nvPr/>
        </p:nvSpPr>
        <p:spPr>
          <a:xfrm>
            <a:off x="2720848" y="2558288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/>
              <a:t>C</a:t>
            </a:r>
            <a:endParaRPr lang="en-US" sz="1400" dirty="0"/>
          </a:p>
        </p:txBody>
      </p:sp>
      <p:sp>
        <p:nvSpPr>
          <p:cNvPr id="49" name="TextBox 48"/>
          <p:cNvSpPr txBox="1"/>
          <p:nvPr/>
        </p:nvSpPr>
        <p:spPr>
          <a:xfrm>
            <a:off x="3434080" y="2661920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/>
              <a:t>B</a:t>
            </a:r>
            <a:endParaRPr lang="en-US" sz="1400" dirty="0"/>
          </a:p>
        </p:txBody>
      </p:sp>
      <p:graphicFrame>
        <p:nvGraphicFramePr>
          <p:cNvPr id="47114" name="Object 471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85398299"/>
              </p:ext>
            </p:extLst>
          </p:nvPr>
        </p:nvGraphicFramePr>
        <p:xfrm>
          <a:off x="2453323" y="2191322"/>
          <a:ext cx="2540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566" name="Equation" r:id="rId9" imgW="253800" imgH="279360" progId="Equation.DSMT4">
                  <p:embed/>
                </p:oleObj>
              </mc:Choice>
              <mc:Fallback>
                <p:oleObj name="Equation" r:id="rId9" imgW="253800" imgH="279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453323" y="2191322"/>
                        <a:ext cx="254000" cy="279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" name="Object 5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74763731"/>
              </p:ext>
            </p:extLst>
          </p:nvPr>
        </p:nvGraphicFramePr>
        <p:xfrm>
          <a:off x="3763963" y="2880170"/>
          <a:ext cx="2540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567" name="Equation" r:id="rId11" imgW="253800" imgH="279360" progId="Equation.DSMT4">
                  <p:embed/>
                </p:oleObj>
              </mc:Choice>
              <mc:Fallback>
                <p:oleObj name="Equation" r:id="rId11" imgW="253800" imgH="279360" progId="Equation.DSMT4">
                  <p:embed/>
                  <p:pic>
                    <p:nvPicPr>
                      <p:cNvPr id="47114" name="Object 47113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763963" y="2880170"/>
                        <a:ext cx="254000" cy="279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" name="Object 5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70298718"/>
              </p:ext>
            </p:extLst>
          </p:nvPr>
        </p:nvGraphicFramePr>
        <p:xfrm>
          <a:off x="3749739" y="1740218"/>
          <a:ext cx="2540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568" name="Equation" r:id="rId13" imgW="253800" imgH="279360" progId="Equation.DSMT4">
                  <p:embed/>
                </p:oleObj>
              </mc:Choice>
              <mc:Fallback>
                <p:oleObj name="Equation" r:id="rId13" imgW="253800" imgH="279360" progId="Equation.DSMT4">
                  <p:embed/>
                  <p:pic>
                    <p:nvPicPr>
                      <p:cNvPr id="47114" name="Object 47113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3749739" y="1740218"/>
                        <a:ext cx="254000" cy="279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115" name="Object 471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35713302"/>
              </p:ext>
            </p:extLst>
          </p:nvPr>
        </p:nvGraphicFramePr>
        <p:xfrm>
          <a:off x="2692591" y="3178874"/>
          <a:ext cx="14986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569" name="Equation" r:id="rId15" imgW="1498320" imgH="279360" progId="Equation.DSMT4">
                  <p:embed/>
                </p:oleObj>
              </mc:Choice>
              <mc:Fallback>
                <p:oleObj name="Equation" r:id="rId15" imgW="1498320" imgH="279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2692591" y="3178874"/>
                        <a:ext cx="1498600" cy="279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116" name="Object 471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13136802"/>
              </p:ext>
            </p:extLst>
          </p:nvPr>
        </p:nvGraphicFramePr>
        <p:xfrm>
          <a:off x="3785553" y="2585784"/>
          <a:ext cx="190500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570" name="Equation" r:id="rId17" imgW="190440" imgH="164880" progId="Equation.DSMT4">
                  <p:embed/>
                </p:oleObj>
              </mc:Choice>
              <mc:Fallback>
                <p:oleObj name="Equation" r:id="rId17" imgW="190440" imgH="1648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3785553" y="2585784"/>
                        <a:ext cx="190500" cy="165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" name="Object 5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58657855"/>
              </p:ext>
            </p:extLst>
          </p:nvPr>
        </p:nvGraphicFramePr>
        <p:xfrm>
          <a:off x="3616897" y="2079816"/>
          <a:ext cx="190500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571" name="Equation" r:id="rId19" imgW="190440" imgH="164880" progId="Equation.DSMT4">
                  <p:embed/>
                </p:oleObj>
              </mc:Choice>
              <mc:Fallback>
                <p:oleObj name="Equation" r:id="rId19" imgW="190440" imgH="164880" progId="Equation.DSMT4">
                  <p:embed/>
                  <p:pic>
                    <p:nvPicPr>
                      <p:cNvPr id="47116" name="Object 47115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3616897" y="2079816"/>
                        <a:ext cx="190500" cy="165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" name="Object 5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0934145"/>
              </p:ext>
            </p:extLst>
          </p:nvPr>
        </p:nvGraphicFramePr>
        <p:xfrm>
          <a:off x="2757361" y="2297240"/>
          <a:ext cx="190500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572" name="Equation" r:id="rId20" imgW="190440" imgH="164880" progId="Equation.DSMT4">
                  <p:embed/>
                </p:oleObj>
              </mc:Choice>
              <mc:Fallback>
                <p:oleObj name="Equation" r:id="rId20" imgW="190440" imgH="164880" progId="Equation.DSMT4">
                  <p:embed/>
                  <p:pic>
                    <p:nvPicPr>
                      <p:cNvPr id="47116" name="Object 47115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2757361" y="2297240"/>
                        <a:ext cx="190500" cy="165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117" name="Object 471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57829208"/>
              </p:ext>
            </p:extLst>
          </p:nvPr>
        </p:nvGraphicFramePr>
        <p:xfrm>
          <a:off x="490411" y="3122486"/>
          <a:ext cx="6604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573" name="Equation" r:id="rId21" imgW="660240" imgH="253800" progId="Equation.DSMT4">
                  <p:embed/>
                </p:oleObj>
              </mc:Choice>
              <mc:Fallback>
                <p:oleObj name="Equation" r:id="rId21" imgW="66024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490411" y="3122486"/>
                        <a:ext cx="6604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118" name="Object 471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28385809"/>
              </p:ext>
            </p:extLst>
          </p:nvPr>
        </p:nvGraphicFramePr>
        <p:xfrm>
          <a:off x="3473896" y="2332736"/>
          <a:ext cx="152798" cy="1867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574" name="Equation" r:id="rId23" imgW="228600" imgH="279360" progId="Equation.DSMT4">
                  <p:embed/>
                </p:oleObj>
              </mc:Choice>
              <mc:Fallback>
                <p:oleObj name="Equation" r:id="rId23" imgW="228600" imgH="279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3473896" y="2332736"/>
                        <a:ext cx="152798" cy="18675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9" name="Object 5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49220977"/>
              </p:ext>
            </p:extLst>
          </p:nvPr>
        </p:nvGraphicFramePr>
        <p:xfrm>
          <a:off x="3553143" y="2523744"/>
          <a:ext cx="131185" cy="160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575" name="Equation" r:id="rId25" imgW="228600" imgH="279360" progId="Equation.DSMT4">
                  <p:embed/>
                </p:oleObj>
              </mc:Choice>
              <mc:Fallback>
                <p:oleObj name="Equation" r:id="rId25" imgW="228600" imgH="279360" progId="Equation.DSMT4">
                  <p:embed/>
                  <p:pic>
                    <p:nvPicPr>
                      <p:cNvPr id="47118" name="Object 47117"/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3553143" y="2523744"/>
                        <a:ext cx="131185" cy="1603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119" name="Object 471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02474187"/>
              </p:ext>
            </p:extLst>
          </p:nvPr>
        </p:nvGraphicFramePr>
        <p:xfrm>
          <a:off x="3493199" y="1182942"/>
          <a:ext cx="10922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576" name="Equation" r:id="rId27" imgW="1091880" imgH="304560" progId="Equation.DSMT4">
                  <p:embed/>
                </p:oleObj>
              </mc:Choice>
              <mc:Fallback>
                <p:oleObj name="Equation" r:id="rId27" imgW="109188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8"/>
                      <a:stretch>
                        <a:fillRect/>
                      </a:stretch>
                    </p:blipFill>
                    <p:spPr>
                      <a:xfrm>
                        <a:off x="3493199" y="1182942"/>
                        <a:ext cx="10922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157812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Picture 2" descr="Image result for image rocke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5036" y="610239"/>
            <a:ext cx="1096708" cy="1384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132" name="Picture 4" descr="Image result for image jet plan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2704" y="624558"/>
            <a:ext cx="1723135" cy="1366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134" name="Picture 6" descr="Image result for clip art rifle recoil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389" y="2094931"/>
            <a:ext cx="1831403" cy="1025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136" name="Picture 8" descr="http://www.liesyoungwomenbelieve.com/wp-content/uploads/2014/08/firefighter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6069" y="2060448"/>
            <a:ext cx="1687004" cy="1119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05664" y="3153664"/>
            <a:ext cx="24403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b="1" dirty="0">
                <a:solidFill>
                  <a:srgbClr val="FF0000"/>
                </a:solidFill>
                <a:latin typeface="Bradley Hand ITC" panose="03070402050302030203" pitchFamily="66" charset="0"/>
              </a:rPr>
              <a:t>shoulder damaged by recoil – why?</a:t>
            </a:r>
            <a:endParaRPr lang="en-US" sz="1200" b="1" dirty="0">
              <a:solidFill>
                <a:srgbClr val="FF0000"/>
              </a:solidFill>
              <a:latin typeface="Bradley Hand ITC" panose="03070402050302030203" pitchFamily="66" charset="0"/>
            </a:endParaRPr>
          </a:p>
        </p:txBody>
      </p:sp>
      <p:pic>
        <p:nvPicPr>
          <p:cNvPr id="48138" name="Picture 10" descr="Image result for image billiard tabl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70" y="603313"/>
            <a:ext cx="1850730" cy="1388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10210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/>
        </p:nvCxnSpPr>
        <p:spPr>
          <a:xfrm>
            <a:off x="2163651" y="356315"/>
            <a:ext cx="2055" cy="183738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/>
          <p:cNvCxnSpPr/>
          <p:nvPr/>
        </p:nvCxnSpPr>
        <p:spPr>
          <a:xfrm>
            <a:off x="1473284" y="1794456"/>
            <a:ext cx="215426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/>
          <p:cNvCxnSpPr/>
          <p:nvPr/>
        </p:nvCxnSpPr>
        <p:spPr>
          <a:xfrm flipV="1">
            <a:off x="2163651" y="850006"/>
            <a:ext cx="1137634" cy="94445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2163651" y="850005"/>
            <a:ext cx="1137634" cy="944451"/>
          </a:xfrm>
          <a:prstGeom prst="rect">
            <a:avLst/>
          </a:prstGeom>
          <a:noFill/>
          <a:ln w="31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893013" y="711506"/>
            <a:ext cx="2648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/>
              <a:t>Y</a:t>
            </a:r>
            <a:endParaRPr lang="en-US" sz="1200" dirty="0"/>
          </a:p>
        </p:txBody>
      </p:sp>
      <p:sp>
        <p:nvSpPr>
          <p:cNvPr id="7" name="TextBox 6"/>
          <p:cNvSpPr txBox="1"/>
          <p:nvPr/>
        </p:nvSpPr>
        <p:spPr>
          <a:xfrm>
            <a:off x="3362734" y="1738646"/>
            <a:ext cx="2648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/>
              <a:t>X</a:t>
            </a:r>
            <a:endParaRPr 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1622739" y="1738647"/>
            <a:ext cx="6110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/>
              <a:t>O(0, 0)</a:t>
            </a:r>
            <a:endParaRPr 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2292538" y="1504000"/>
                <a:ext cx="279435" cy="2308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2538" y="1504000"/>
                <a:ext cx="279435" cy="230832"/>
              </a:xfrm>
              <a:prstGeom prst="rect">
                <a:avLst/>
              </a:prstGeom>
              <a:blipFill>
                <a:blip r:embed="rId3"/>
                <a:stretch>
                  <a:fillRect r="-8696" b="-473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Freeform 10"/>
          <p:cNvSpPr/>
          <p:nvPr/>
        </p:nvSpPr>
        <p:spPr>
          <a:xfrm>
            <a:off x="2540817" y="1507590"/>
            <a:ext cx="129237" cy="274389"/>
          </a:xfrm>
          <a:custGeom>
            <a:avLst/>
            <a:gdLst>
              <a:gd name="connsiteX0" fmla="*/ 34344 w 129237"/>
              <a:gd name="connsiteY0" fmla="*/ 214648 h 214648"/>
              <a:gd name="connsiteX1" fmla="*/ 128789 w 129237"/>
              <a:gd name="connsiteY1" fmla="*/ 98738 h 214648"/>
              <a:gd name="connsiteX2" fmla="*/ 0 w 129237"/>
              <a:gd name="connsiteY2" fmla="*/ 0 h 214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9237" h="214648">
                <a:moveTo>
                  <a:pt x="34344" y="214648"/>
                </a:moveTo>
                <a:cubicBezTo>
                  <a:pt x="84428" y="174580"/>
                  <a:pt x="134513" y="134513"/>
                  <a:pt x="128789" y="98738"/>
                </a:cubicBezTo>
                <a:cubicBezTo>
                  <a:pt x="123065" y="62963"/>
                  <a:pt x="61532" y="31481"/>
                  <a:pt x="0" y="0"/>
                </a:cubicBezTo>
              </a:path>
            </a:pathLst>
          </a:custGeom>
          <a:noFill/>
          <a:ln w="3175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2172355" y="1790163"/>
            <a:ext cx="1128930" cy="1"/>
          </a:xfrm>
          <a:prstGeom prst="straightConnector1">
            <a:avLst/>
          </a:prstGeom>
          <a:ln w="19050">
            <a:solidFill>
              <a:srgbClr val="FF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2163352" y="850004"/>
            <a:ext cx="4709" cy="948746"/>
          </a:xfrm>
          <a:prstGeom prst="straightConnector1">
            <a:avLst/>
          </a:prstGeom>
          <a:ln w="19050">
            <a:solidFill>
              <a:srgbClr val="FF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43524094"/>
              </p:ext>
            </p:extLst>
          </p:nvPr>
        </p:nvGraphicFramePr>
        <p:xfrm>
          <a:off x="2419568" y="1891492"/>
          <a:ext cx="825500" cy="193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56" name="Equation" r:id="rId4" imgW="1180800" imgH="279360" progId="Equation.DSMT4">
                  <p:embed/>
                </p:oleObj>
              </mc:Choice>
              <mc:Fallback>
                <p:oleObj name="Equation" r:id="rId4" imgW="1180800" imgH="279360" progId="Equation.DSMT4">
                  <p:embed/>
                  <p:pic>
                    <p:nvPicPr>
                      <p:cNvPr id="30" name="Object 29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419568" y="1891492"/>
                        <a:ext cx="825500" cy="193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61364030"/>
              </p:ext>
            </p:extLst>
          </p:nvPr>
        </p:nvGraphicFramePr>
        <p:xfrm>
          <a:off x="1347091" y="1133952"/>
          <a:ext cx="808037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57" name="Equation" r:id="rId6" imgW="1143000" imgH="304560" progId="Equation.DSMT4">
                  <p:embed/>
                </p:oleObj>
              </mc:Choice>
              <mc:Fallback>
                <p:oleObj name="Equation" r:id="rId6" imgW="1143000" imgH="304560" progId="Equation.DSMT4">
                  <p:embed/>
                  <p:pic>
                    <p:nvPicPr>
                      <p:cNvPr id="31" name="Object 30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347091" y="1133952"/>
                        <a:ext cx="808037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1618599"/>
              </p:ext>
            </p:extLst>
          </p:nvPr>
        </p:nvGraphicFramePr>
        <p:xfrm>
          <a:off x="403539" y="55857"/>
          <a:ext cx="1219200" cy="333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58" name="Equation" r:id="rId8" imgW="1218960" imgH="330120" progId="Equation.DSMT4">
                  <p:embed/>
                </p:oleObj>
              </mc:Choice>
              <mc:Fallback>
                <p:oleObj name="Equation" r:id="rId8" imgW="1218960" imgH="330120" progId="Equation.DSMT4">
                  <p:embed/>
                  <p:pic>
                    <p:nvPicPr>
                      <p:cNvPr id="33" name="Object 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3539" y="55857"/>
                        <a:ext cx="1219200" cy="3333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6059217"/>
              </p:ext>
            </p:extLst>
          </p:nvPr>
        </p:nvGraphicFramePr>
        <p:xfrm>
          <a:off x="2873768" y="252941"/>
          <a:ext cx="1697038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59" name="Equation" r:id="rId10" imgW="1701720" imgH="380880" progId="Equation.DSMT4">
                  <p:embed/>
                </p:oleObj>
              </mc:Choice>
              <mc:Fallback>
                <p:oleObj name="Equation" r:id="rId10" imgW="1701720" imgH="380880" progId="Equation.DSMT4">
                  <p:embed/>
                  <p:pic>
                    <p:nvPicPr>
                      <p:cNvPr id="35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73768" y="252941"/>
                        <a:ext cx="1697038" cy="381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Rectangle 9"/>
          <p:cNvSpPr>
            <a:spLocks noChangeArrowheads="1"/>
          </p:cNvSpPr>
          <p:nvPr/>
        </p:nvSpPr>
        <p:spPr bwMode="auto">
          <a:xfrm>
            <a:off x="202936" y="1567332"/>
            <a:ext cx="4321175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19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27425244"/>
              </p:ext>
            </p:extLst>
          </p:nvPr>
        </p:nvGraphicFramePr>
        <p:xfrm>
          <a:off x="827088" y="2384425"/>
          <a:ext cx="2838450" cy="50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60" name="Equation" r:id="rId12" imgW="2831760" imgH="507960" progId="Equation.DSMT4">
                  <p:embed/>
                </p:oleObj>
              </mc:Choice>
              <mc:Fallback>
                <p:oleObj name="Equation" r:id="rId12" imgW="2831760" imgH="507960" progId="Equation.DSMT4">
                  <p:embed/>
                  <p:pic>
                    <p:nvPicPr>
                      <p:cNvPr id="37" name="Object 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088" y="2384425"/>
                        <a:ext cx="2838450" cy="5048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0" name="Straight Arrow Connector 19"/>
          <p:cNvCxnSpPr/>
          <p:nvPr/>
        </p:nvCxnSpPr>
        <p:spPr>
          <a:xfrm>
            <a:off x="721217" y="1790163"/>
            <a:ext cx="360608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rot="16200000">
            <a:off x="540913" y="1618446"/>
            <a:ext cx="360608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810514" y="1784813"/>
                <a:ext cx="247760" cy="2308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514" y="1784813"/>
                <a:ext cx="247760" cy="230832"/>
              </a:xfrm>
              <a:prstGeom prst="rect">
                <a:avLst/>
              </a:prstGeom>
              <a:blipFill>
                <a:blip r:embed="rId14"/>
                <a:stretch>
                  <a:fillRect t="-10526" r="-24390" b="-368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468071" y="1425454"/>
                <a:ext cx="253146" cy="2308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071" y="1425454"/>
                <a:ext cx="253146" cy="230832"/>
              </a:xfrm>
              <a:prstGeom prst="rect">
                <a:avLst/>
              </a:prstGeom>
              <a:blipFill>
                <a:blip r:embed="rId15"/>
                <a:stretch>
                  <a:fillRect t="-10526" r="-31707" b="-6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4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31259695"/>
              </p:ext>
            </p:extLst>
          </p:nvPr>
        </p:nvGraphicFramePr>
        <p:xfrm>
          <a:off x="479972" y="444453"/>
          <a:ext cx="8382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61" name="Equation" r:id="rId16" imgW="838080" imgH="355320" progId="Equation.DSMT4">
                  <p:embed/>
                </p:oleObj>
              </mc:Choice>
              <mc:Fallback>
                <p:oleObj name="Equation" r:id="rId16" imgW="838080" imgH="355320" progId="Equation.DSMT4">
                  <p:embed/>
                  <p:pic>
                    <p:nvPicPr>
                      <p:cNvPr id="3" name="Object 2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479972" y="444453"/>
                        <a:ext cx="838200" cy="355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63380259"/>
              </p:ext>
            </p:extLst>
          </p:nvPr>
        </p:nvGraphicFramePr>
        <p:xfrm>
          <a:off x="2873768" y="823130"/>
          <a:ext cx="1778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62" name="Equation" r:id="rId18" imgW="177480" imgH="228600" progId="Equation.DSMT4">
                  <p:embed/>
                </p:oleObj>
              </mc:Choice>
              <mc:Fallback>
                <p:oleObj name="Equation" r:id="rId18" imgW="1774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2873768" y="823130"/>
                        <a:ext cx="1778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464616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Picture 2" descr="Image result for magdeburg hemispher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25" y="85344"/>
            <a:ext cx="2028000" cy="1008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156" name="Picture 4" descr="Image result for images collision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814" y="103069"/>
            <a:ext cx="1211770" cy="969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158" name="Picture 6" descr="Image result for images collision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9329" y="101600"/>
            <a:ext cx="1377005" cy="970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160" name="Picture 8" descr="Image result for images collision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79" y="1060703"/>
            <a:ext cx="2348293" cy="1032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162" name="Picture 10" descr="Image result for images collisions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81" y="2087255"/>
            <a:ext cx="2340863" cy="1029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164" name="Picture 12" descr="Image result for images collisions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81" t="22502" r="6618" b="25954"/>
          <a:stretch/>
        </p:blipFill>
        <p:spPr bwMode="auto">
          <a:xfrm>
            <a:off x="2414017" y="1052576"/>
            <a:ext cx="2223008" cy="1052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166" name="Picture 14" descr="Image result for images collisions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4017" y="2091383"/>
            <a:ext cx="2223007" cy="1025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07342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32" name="Picture 88" descr="Image result for image trains collid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1489" y="512064"/>
            <a:ext cx="1782810" cy="973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98347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Straight Arrow Connector 41"/>
          <p:cNvCxnSpPr/>
          <p:nvPr/>
        </p:nvCxnSpPr>
        <p:spPr>
          <a:xfrm>
            <a:off x="1806448" y="806704"/>
            <a:ext cx="532384" cy="0"/>
          </a:xfrm>
          <a:prstGeom prst="straightConnector1">
            <a:avLst/>
          </a:prstGeom>
          <a:ln w="28575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693" name="Picture 501" descr="Image result for image rugby footballer collis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944" y="1406144"/>
            <a:ext cx="793061" cy="650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" name="Group 17"/>
          <p:cNvGrpSpPr/>
          <p:nvPr/>
        </p:nvGrpSpPr>
        <p:grpSpPr>
          <a:xfrm>
            <a:off x="110439" y="176784"/>
            <a:ext cx="1085665" cy="1061649"/>
            <a:chOff x="386791" y="2229104"/>
            <a:chExt cx="1085665" cy="1061649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638048" y="2288032"/>
              <a:ext cx="0" cy="91033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rot="16200000">
              <a:off x="948944" y="2562352"/>
              <a:ext cx="0" cy="91033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8" name="Group 27"/>
            <p:cNvGrpSpPr/>
            <p:nvPr/>
          </p:nvGrpSpPr>
          <p:grpSpPr>
            <a:xfrm>
              <a:off x="386791" y="2648718"/>
              <a:ext cx="617818" cy="590191"/>
              <a:chOff x="468071" y="1425454"/>
              <a:chExt cx="617818" cy="590191"/>
            </a:xfrm>
          </p:grpSpPr>
          <p:cxnSp>
            <p:nvCxnSpPr>
              <p:cNvPr id="31" name="Straight Arrow Connector 30"/>
              <p:cNvCxnSpPr/>
              <p:nvPr/>
            </p:nvCxnSpPr>
            <p:spPr>
              <a:xfrm>
                <a:off x="725281" y="1798291"/>
                <a:ext cx="360608" cy="0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/>
              <p:cNvCxnSpPr/>
              <p:nvPr/>
            </p:nvCxnSpPr>
            <p:spPr>
              <a:xfrm rot="16200000">
                <a:off x="540913" y="1618446"/>
                <a:ext cx="360608" cy="0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5" name="Rectangle 34"/>
                  <p:cNvSpPr/>
                  <p:nvPr/>
                </p:nvSpPr>
                <p:spPr>
                  <a:xfrm>
                    <a:off x="810514" y="1784813"/>
                    <a:ext cx="247760" cy="2308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acc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8" name="Rectangle 7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10514" y="1784813"/>
                    <a:ext cx="247760" cy="2308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t="-10526" r="-27500" b="-3947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7" name="Rectangle 36"/>
                  <p:cNvSpPr/>
                  <p:nvPr/>
                </p:nvSpPr>
                <p:spPr>
                  <a:xfrm>
                    <a:off x="468071" y="1425454"/>
                    <a:ext cx="253146" cy="2308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acc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9" name="Rectangle 8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68071" y="1425454"/>
                    <a:ext cx="253146" cy="23083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t="-10811" r="-30952" b="-7297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9" name="TextBox 28"/>
            <p:cNvSpPr txBox="1"/>
            <p:nvPr/>
          </p:nvSpPr>
          <p:spPr>
            <a:xfrm>
              <a:off x="1194816" y="2982976"/>
              <a:ext cx="27764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400" dirty="0"/>
                <a:t>X</a:t>
              </a:r>
              <a:endParaRPr lang="en-US" sz="1400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408432" y="2229104"/>
              <a:ext cx="27764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400" dirty="0"/>
                <a:t>Y</a:t>
              </a:r>
              <a:endParaRPr lang="en-US" sz="1400" dirty="0"/>
            </a:p>
          </p:txBody>
        </p:sp>
      </p:grpSp>
      <p:sp>
        <p:nvSpPr>
          <p:cNvPr id="3" name="Oval 2"/>
          <p:cNvSpPr/>
          <p:nvPr/>
        </p:nvSpPr>
        <p:spPr>
          <a:xfrm>
            <a:off x="1727200" y="747776"/>
            <a:ext cx="113792" cy="113792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231392" y="89408"/>
            <a:ext cx="23218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/>
              <a:t>Event #1: just before collision</a:t>
            </a:r>
            <a:endParaRPr lang="en-US" sz="1400" dirty="0"/>
          </a:p>
        </p:txBody>
      </p:sp>
      <p:cxnSp>
        <p:nvCxnSpPr>
          <p:cNvPr id="40" name="Straight Arrow Connector 39"/>
          <p:cNvCxnSpPr/>
          <p:nvPr/>
        </p:nvCxnSpPr>
        <p:spPr>
          <a:xfrm flipH="1">
            <a:off x="3056128" y="800608"/>
            <a:ext cx="532384" cy="0"/>
          </a:xfrm>
          <a:prstGeom prst="straightConnector1">
            <a:avLst/>
          </a:prstGeom>
          <a:ln w="28575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/>
          <p:cNvSpPr/>
          <p:nvPr/>
        </p:nvSpPr>
        <p:spPr>
          <a:xfrm>
            <a:off x="3566160" y="741680"/>
            <a:ext cx="113792" cy="113792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97562861"/>
              </p:ext>
            </p:extLst>
          </p:nvPr>
        </p:nvGraphicFramePr>
        <p:xfrm>
          <a:off x="1349185" y="447866"/>
          <a:ext cx="11049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08" name="Equation" r:id="rId7" imgW="1104840" imgH="279360" progId="Equation.DSMT4">
                  <p:embed/>
                </p:oleObj>
              </mc:Choice>
              <mc:Fallback>
                <p:oleObj name="Equation" r:id="rId7" imgW="1104840" imgH="279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349185" y="447866"/>
                        <a:ext cx="1104900" cy="279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" name="Object 4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26885958"/>
              </p:ext>
            </p:extLst>
          </p:nvPr>
        </p:nvGraphicFramePr>
        <p:xfrm>
          <a:off x="2808161" y="421069"/>
          <a:ext cx="10287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09" name="Equation" r:id="rId9" imgW="1028520" imgH="279360" progId="Equation.DSMT4">
                  <p:embed/>
                </p:oleObj>
              </mc:Choice>
              <mc:Fallback>
                <p:oleObj name="Equation" r:id="rId9" imgW="1028520" imgH="279360" progId="Equation.DSMT4">
                  <p:embed/>
                  <p:pic>
                    <p:nvPicPr>
                      <p:cNvPr id="5" name="Object 4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808161" y="421069"/>
                        <a:ext cx="1028700" cy="279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" name="Object 4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81582560"/>
              </p:ext>
            </p:extLst>
          </p:nvPr>
        </p:nvGraphicFramePr>
        <p:xfrm>
          <a:off x="1325944" y="876364"/>
          <a:ext cx="12192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10" name="Equation" r:id="rId11" imgW="1218960" imgH="304560" progId="Equation.DSMT4">
                  <p:embed/>
                </p:oleObj>
              </mc:Choice>
              <mc:Fallback>
                <p:oleObj name="Equation" r:id="rId11" imgW="1218960" imgH="304560" progId="Equation.DSMT4">
                  <p:embed/>
                  <p:pic>
                    <p:nvPicPr>
                      <p:cNvPr id="5" name="Object 4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325944" y="876364"/>
                        <a:ext cx="12192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" name="Object 4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61118432"/>
              </p:ext>
            </p:extLst>
          </p:nvPr>
        </p:nvGraphicFramePr>
        <p:xfrm>
          <a:off x="2676525" y="862013"/>
          <a:ext cx="13589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11" name="Equation" r:id="rId13" imgW="1358640" imgH="304560" progId="Equation.DSMT4">
                  <p:embed/>
                </p:oleObj>
              </mc:Choice>
              <mc:Fallback>
                <p:oleObj name="Equation" r:id="rId13" imgW="1358640" imgH="304560" progId="Equation.DSMT4">
                  <p:embed/>
                  <p:pic>
                    <p:nvPicPr>
                      <p:cNvPr id="44" name="Object 43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2676525" y="862013"/>
                        <a:ext cx="13589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6" name="TextBox 45"/>
          <p:cNvSpPr txBox="1"/>
          <p:nvPr/>
        </p:nvSpPr>
        <p:spPr>
          <a:xfrm>
            <a:off x="1306576" y="1383792"/>
            <a:ext cx="21952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/>
              <a:t>Event #2: just after collision</a:t>
            </a:r>
            <a:endParaRPr lang="en-US" sz="1400" dirty="0"/>
          </a:p>
        </p:txBody>
      </p:sp>
      <p:cxnSp>
        <p:nvCxnSpPr>
          <p:cNvPr id="47" name="Straight Arrow Connector 46"/>
          <p:cNvCxnSpPr/>
          <p:nvPr/>
        </p:nvCxnSpPr>
        <p:spPr>
          <a:xfrm>
            <a:off x="2235200" y="2088896"/>
            <a:ext cx="532384" cy="0"/>
          </a:xfrm>
          <a:prstGeom prst="straightConnector1">
            <a:avLst/>
          </a:prstGeom>
          <a:ln w="28575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/>
          <p:cNvSpPr/>
          <p:nvPr/>
        </p:nvSpPr>
        <p:spPr>
          <a:xfrm>
            <a:off x="2155952" y="2025904"/>
            <a:ext cx="113792" cy="113792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9" name="Object 4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72211563"/>
              </p:ext>
            </p:extLst>
          </p:nvPr>
        </p:nvGraphicFramePr>
        <p:xfrm>
          <a:off x="1343533" y="1693037"/>
          <a:ext cx="20955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12" name="Equation" r:id="rId15" imgW="2095200" imgH="279360" progId="Equation.DSMT4">
                  <p:embed/>
                </p:oleObj>
              </mc:Choice>
              <mc:Fallback>
                <p:oleObj name="Equation" r:id="rId15" imgW="2095200" imgH="279360" progId="Equation.DSMT4">
                  <p:embed/>
                  <p:pic>
                    <p:nvPicPr>
                      <p:cNvPr id="5" name="Object 4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1343533" y="1693037"/>
                        <a:ext cx="2095500" cy="279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" name="Object 4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46600062"/>
              </p:ext>
            </p:extLst>
          </p:nvPr>
        </p:nvGraphicFramePr>
        <p:xfrm>
          <a:off x="1879283" y="2178749"/>
          <a:ext cx="9525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13" name="Equation" r:id="rId17" imgW="952200" imgH="304560" progId="Equation.DSMT4">
                  <p:embed/>
                </p:oleObj>
              </mc:Choice>
              <mc:Fallback>
                <p:oleObj name="Equation" r:id="rId17" imgW="952200" imgH="304560" progId="Equation.DSMT4">
                  <p:embed/>
                  <p:pic>
                    <p:nvPicPr>
                      <p:cNvPr id="44" name="Object 43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1879283" y="2178749"/>
                        <a:ext cx="9525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" name="Oval 50"/>
          <p:cNvSpPr/>
          <p:nvPr/>
        </p:nvSpPr>
        <p:spPr>
          <a:xfrm>
            <a:off x="2145792" y="2027936"/>
            <a:ext cx="113792" cy="113792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9884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345440" y="353568"/>
            <a:ext cx="2897632" cy="2873248"/>
          </a:xfrm>
          <a:prstGeom prst="rect">
            <a:avLst/>
          </a:prstGeom>
          <a:blipFill dpi="0" rotWithShape="1">
            <a:blip r:embed="rId2">
              <a:alphaModFix amt="47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365760" y="1028192"/>
            <a:ext cx="2893568" cy="780288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 rot="16200000">
            <a:off x="443992" y="1397000"/>
            <a:ext cx="2871216" cy="780288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422" name="Picture 254" descr="Image result for image cars top vie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26721" y="1170431"/>
            <a:ext cx="944327" cy="507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54" descr="Image result for image cars top vie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 flipH="1">
            <a:off x="1400049" y="2399791"/>
            <a:ext cx="944327" cy="507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54" descr="Image result for image cars top vie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395424" flipH="1">
            <a:off x="3596217" y="1470743"/>
            <a:ext cx="945174" cy="507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54" descr="Image result for image cars top vie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350244" flipH="1">
            <a:off x="3899409" y="1696719"/>
            <a:ext cx="944327" cy="507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652050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/>
          <p:cNvCxnSpPr/>
          <p:nvPr/>
        </p:nvCxnSpPr>
        <p:spPr>
          <a:xfrm>
            <a:off x="3255264" y="1544320"/>
            <a:ext cx="1170432" cy="81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324864" y="146304"/>
            <a:ext cx="16850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/>
              <a:t>Event #1:</a:t>
            </a:r>
          </a:p>
          <a:p>
            <a:r>
              <a:rPr lang="en-AU" sz="1400" dirty="0"/>
              <a:t>  just before collision</a:t>
            </a:r>
            <a:endParaRPr lang="en-US" sz="1400" dirty="0"/>
          </a:p>
        </p:txBody>
      </p:sp>
      <p:sp>
        <p:nvSpPr>
          <p:cNvPr id="20" name="TextBox 19"/>
          <p:cNvSpPr txBox="1"/>
          <p:nvPr/>
        </p:nvSpPr>
        <p:spPr>
          <a:xfrm>
            <a:off x="3346704" y="148336"/>
            <a:ext cx="15584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/>
              <a:t>Event #2:</a:t>
            </a:r>
          </a:p>
          <a:p>
            <a:r>
              <a:rPr lang="en-AU" sz="1400" dirty="0"/>
              <a:t>  just after collision</a:t>
            </a:r>
            <a:endParaRPr lang="en-US" sz="1400" dirty="0"/>
          </a:p>
        </p:txBody>
      </p:sp>
      <p:grpSp>
        <p:nvGrpSpPr>
          <p:cNvPr id="21" name="Group 20"/>
          <p:cNvGrpSpPr/>
          <p:nvPr/>
        </p:nvGrpSpPr>
        <p:grpSpPr>
          <a:xfrm>
            <a:off x="65735" y="656336"/>
            <a:ext cx="1085665" cy="1061649"/>
            <a:chOff x="386791" y="2229104"/>
            <a:chExt cx="1085665" cy="1061649"/>
          </a:xfrm>
        </p:grpSpPr>
        <p:cxnSp>
          <p:nvCxnSpPr>
            <p:cNvPr id="22" name="Straight Connector 21"/>
            <p:cNvCxnSpPr/>
            <p:nvPr/>
          </p:nvCxnSpPr>
          <p:spPr>
            <a:xfrm>
              <a:off x="638048" y="2288032"/>
              <a:ext cx="0" cy="91033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rot="16200000">
              <a:off x="948944" y="2562352"/>
              <a:ext cx="0" cy="91033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Group 23"/>
            <p:cNvGrpSpPr/>
            <p:nvPr/>
          </p:nvGrpSpPr>
          <p:grpSpPr>
            <a:xfrm>
              <a:off x="386791" y="2648718"/>
              <a:ext cx="617818" cy="590191"/>
              <a:chOff x="468071" y="1425454"/>
              <a:chExt cx="617818" cy="590191"/>
            </a:xfrm>
          </p:grpSpPr>
          <p:cxnSp>
            <p:nvCxnSpPr>
              <p:cNvPr id="33" name="Straight Arrow Connector 32"/>
              <p:cNvCxnSpPr/>
              <p:nvPr/>
            </p:nvCxnSpPr>
            <p:spPr>
              <a:xfrm>
                <a:off x="725281" y="1798291"/>
                <a:ext cx="360608" cy="0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/>
              <p:cNvCxnSpPr/>
              <p:nvPr/>
            </p:nvCxnSpPr>
            <p:spPr>
              <a:xfrm rot="16200000">
                <a:off x="540913" y="1618446"/>
                <a:ext cx="360608" cy="0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5" name="Rectangle 34"/>
                  <p:cNvSpPr/>
                  <p:nvPr/>
                </p:nvSpPr>
                <p:spPr>
                  <a:xfrm>
                    <a:off x="810514" y="1784813"/>
                    <a:ext cx="247760" cy="2308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acc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8" name="Rectangle 7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10514" y="1784813"/>
                    <a:ext cx="247760" cy="2308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t="-10526" r="-27500" b="-3947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6" name="Rectangle 35"/>
                  <p:cNvSpPr/>
                  <p:nvPr/>
                </p:nvSpPr>
                <p:spPr>
                  <a:xfrm>
                    <a:off x="468071" y="1425454"/>
                    <a:ext cx="253146" cy="2308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acc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9" name="Rectangle 8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68071" y="1425454"/>
                    <a:ext cx="253146" cy="23083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t="-10811" r="-30952" b="-7297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6" name="TextBox 25"/>
            <p:cNvSpPr txBox="1"/>
            <p:nvPr/>
          </p:nvSpPr>
          <p:spPr>
            <a:xfrm>
              <a:off x="1194816" y="2982976"/>
              <a:ext cx="27764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400" dirty="0"/>
                <a:t>X</a:t>
              </a:r>
              <a:endParaRPr lang="en-US" sz="14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08432" y="2229104"/>
              <a:ext cx="27764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400" dirty="0"/>
                <a:t>Y</a:t>
              </a:r>
              <a:endParaRPr lang="en-US" sz="1400" dirty="0"/>
            </a:p>
          </p:txBody>
        </p:sp>
      </p:grpSp>
      <p:cxnSp>
        <p:nvCxnSpPr>
          <p:cNvPr id="38" name="Straight Arrow Connector 37"/>
          <p:cNvCxnSpPr/>
          <p:nvPr/>
        </p:nvCxnSpPr>
        <p:spPr>
          <a:xfrm>
            <a:off x="1995424" y="1089152"/>
            <a:ext cx="530352" cy="2032"/>
          </a:xfrm>
          <a:prstGeom prst="straightConnector1">
            <a:avLst/>
          </a:prstGeom>
          <a:ln w="28575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H="1" flipV="1">
            <a:off x="2261616" y="2275840"/>
            <a:ext cx="10160" cy="609600"/>
          </a:xfrm>
          <a:prstGeom prst="straightConnector1">
            <a:avLst/>
          </a:prstGeom>
          <a:ln w="28575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/>
          <p:cNvSpPr/>
          <p:nvPr/>
        </p:nvSpPr>
        <p:spPr>
          <a:xfrm>
            <a:off x="3551936" y="1487424"/>
            <a:ext cx="113792" cy="113792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1928368" y="1026160"/>
            <a:ext cx="113792" cy="113792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2214880" y="2804160"/>
            <a:ext cx="113792" cy="113792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Arrow Connector 43"/>
          <p:cNvCxnSpPr/>
          <p:nvPr/>
        </p:nvCxnSpPr>
        <p:spPr>
          <a:xfrm flipV="1">
            <a:off x="3614928" y="1113536"/>
            <a:ext cx="489712" cy="432816"/>
          </a:xfrm>
          <a:prstGeom prst="straightConnector1">
            <a:avLst/>
          </a:prstGeom>
          <a:ln w="28575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9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58466667"/>
              </p:ext>
            </p:extLst>
          </p:nvPr>
        </p:nvGraphicFramePr>
        <p:xfrm>
          <a:off x="1635125" y="2947543"/>
          <a:ext cx="11430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58" name="Equation" r:id="rId7" imgW="1143000" imgH="279360" progId="Equation.DSMT4">
                  <p:embed/>
                </p:oleObj>
              </mc:Choice>
              <mc:Fallback>
                <p:oleObj name="Equation" r:id="rId7" imgW="1143000" imgH="279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635125" y="2947543"/>
                        <a:ext cx="1143000" cy="279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" name="Object 4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68982823"/>
              </p:ext>
            </p:extLst>
          </p:nvPr>
        </p:nvGraphicFramePr>
        <p:xfrm>
          <a:off x="1523238" y="714248"/>
          <a:ext cx="11430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59" name="Equation" r:id="rId9" imgW="1143000" imgH="279360" progId="Equation.DSMT4">
                  <p:embed/>
                </p:oleObj>
              </mc:Choice>
              <mc:Fallback>
                <p:oleObj name="Equation" r:id="rId9" imgW="1143000" imgH="279360" progId="Equation.DSMT4">
                  <p:embed/>
                  <p:pic>
                    <p:nvPicPr>
                      <p:cNvPr id="19" name="Object 18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523238" y="714248"/>
                        <a:ext cx="1143000" cy="279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" name="Object 4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33411053"/>
              </p:ext>
            </p:extLst>
          </p:nvPr>
        </p:nvGraphicFramePr>
        <p:xfrm>
          <a:off x="2924429" y="728282"/>
          <a:ext cx="20447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60" name="Equation" r:id="rId11" imgW="2044440" imgH="279360" progId="Equation.DSMT4">
                  <p:embed/>
                </p:oleObj>
              </mc:Choice>
              <mc:Fallback>
                <p:oleObj name="Equation" r:id="rId11" imgW="2044440" imgH="279360" progId="Equation.DSMT4">
                  <p:embed/>
                  <p:pic>
                    <p:nvPicPr>
                      <p:cNvPr id="19" name="Object 18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924429" y="728282"/>
                        <a:ext cx="2044700" cy="279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" name="Object 4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41040508"/>
              </p:ext>
            </p:extLst>
          </p:nvPr>
        </p:nvGraphicFramePr>
        <p:xfrm>
          <a:off x="3853371" y="1316292"/>
          <a:ext cx="1524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61" name="Equation" r:id="rId13" imgW="152280" imgH="241200" progId="Equation.DSMT4">
                  <p:embed/>
                </p:oleObj>
              </mc:Choice>
              <mc:Fallback>
                <p:oleObj name="Equation" r:id="rId13" imgW="15228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3853371" y="1316292"/>
                        <a:ext cx="1524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" name="Object 4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8224169"/>
              </p:ext>
            </p:extLst>
          </p:nvPr>
        </p:nvGraphicFramePr>
        <p:xfrm>
          <a:off x="1643063" y="1168400"/>
          <a:ext cx="1168400" cy="66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62" name="Equation" r:id="rId15" imgW="1168200" imgH="660240" progId="Equation.DSMT4">
                  <p:embed/>
                </p:oleObj>
              </mc:Choice>
              <mc:Fallback>
                <p:oleObj name="Equation" r:id="rId15" imgW="1168200" imgH="660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1643063" y="1168400"/>
                        <a:ext cx="1168400" cy="660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" name="Object 4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5849486"/>
              </p:ext>
            </p:extLst>
          </p:nvPr>
        </p:nvGraphicFramePr>
        <p:xfrm>
          <a:off x="1052005" y="2126806"/>
          <a:ext cx="1130300" cy="66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63" name="Equation" r:id="rId17" imgW="1130040" imgH="660240" progId="Equation.DSMT4">
                  <p:embed/>
                </p:oleObj>
              </mc:Choice>
              <mc:Fallback>
                <p:oleObj name="Equation" r:id="rId17" imgW="1130040" imgH="660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1052005" y="2126806"/>
                        <a:ext cx="1130300" cy="660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" name="Object 4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50877552"/>
              </p:ext>
            </p:extLst>
          </p:nvPr>
        </p:nvGraphicFramePr>
        <p:xfrm>
          <a:off x="3388551" y="1610678"/>
          <a:ext cx="1041400" cy="66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64" name="Equation" r:id="rId19" imgW="1041120" imgH="660240" progId="Equation.DSMT4">
                  <p:embed/>
                </p:oleObj>
              </mc:Choice>
              <mc:Fallback>
                <p:oleObj name="Equation" r:id="rId19" imgW="1041120" imgH="660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3388551" y="1610678"/>
                        <a:ext cx="1041400" cy="660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2" name="Straight Arrow Connector 51"/>
          <p:cNvCxnSpPr/>
          <p:nvPr/>
        </p:nvCxnSpPr>
        <p:spPr>
          <a:xfrm>
            <a:off x="4220464" y="3220720"/>
            <a:ext cx="530352" cy="2032"/>
          </a:xfrm>
          <a:prstGeom prst="straightConnector1">
            <a:avLst/>
          </a:prstGeom>
          <a:ln w="28575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 flipH="1" flipV="1">
            <a:off x="4726432" y="2627376"/>
            <a:ext cx="10160" cy="609600"/>
          </a:xfrm>
          <a:prstGeom prst="straightConnector1">
            <a:avLst/>
          </a:prstGeom>
          <a:ln w="28575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 flipV="1">
            <a:off x="4242816" y="2641600"/>
            <a:ext cx="495808" cy="56896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7" name="Object 5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2613234"/>
              </p:ext>
            </p:extLst>
          </p:nvPr>
        </p:nvGraphicFramePr>
        <p:xfrm>
          <a:off x="4420299" y="2960180"/>
          <a:ext cx="1524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65" name="Equation" r:id="rId21" imgW="152280" imgH="241200" progId="Equation.DSMT4">
                  <p:embed/>
                </p:oleObj>
              </mc:Choice>
              <mc:Fallback>
                <p:oleObj name="Equation" r:id="rId21" imgW="152280" imgH="241200" progId="Equation.DSMT4">
                  <p:embed/>
                  <p:pic>
                    <p:nvPicPr>
                      <p:cNvPr id="45" name="Object 44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4420299" y="2960180"/>
                        <a:ext cx="1524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" name="Object 5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28411333"/>
              </p:ext>
            </p:extLst>
          </p:nvPr>
        </p:nvGraphicFramePr>
        <p:xfrm>
          <a:off x="3340545" y="2410778"/>
          <a:ext cx="11049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66" name="Equation" r:id="rId22" imgW="1104840" imgH="279360" progId="Equation.DSMT4">
                  <p:embed/>
                </p:oleObj>
              </mc:Choice>
              <mc:Fallback>
                <p:oleObj name="Equation" r:id="rId22" imgW="1104840" imgH="279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3340545" y="2410778"/>
                        <a:ext cx="1104900" cy="279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8" name="Object 5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202419"/>
              </p:ext>
            </p:extLst>
          </p:nvPr>
        </p:nvGraphicFramePr>
        <p:xfrm>
          <a:off x="4135819" y="2739962"/>
          <a:ext cx="2540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67" name="Equation" r:id="rId24" imgW="253800" imgH="279360" progId="Equation.DSMT4">
                  <p:embed/>
                </p:oleObj>
              </mc:Choice>
              <mc:Fallback>
                <p:oleObj name="Equation" r:id="rId24" imgW="253800" imgH="279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4135819" y="2739962"/>
                        <a:ext cx="254000" cy="279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9" name="Object 5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62024324"/>
              </p:ext>
            </p:extLst>
          </p:nvPr>
        </p:nvGraphicFramePr>
        <p:xfrm>
          <a:off x="4375595" y="3227642"/>
          <a:ext cx="2540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68" name="Equation" r:id="rId26" imgW="253800" imgH="279360" progId="Equation.DSMT4">
                  <p:embed/>
                </p:oleObj>
              </mc:Choice>
              <mc:Fallback>
                <p:oleObj name="Equation" r:id="rId26" imgW="253800" imgH="279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4375595" y="3227642"/>
                        <a:ext cx="254000" cy="279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0" name="Object 5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89816647"/>
              </p:ext>
            </p:extLst>
          </p:nvPr>
        </p:nvGraphicFramePr>
        <p:xfrm>
          <a:off x="4753547" y="2813114"/>
          <a:ext cx="2540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69" name="Equation" r:id="rId28" imgW="253800" imgH="279360" progId="Equation.DSMT4">
                  <p:embed/>
                </p:oleObj>
              </mc:Choice>
              <mc:Fallback>
                <p:oleObj name="Equation" r:id="rId28" imgW="253800" imgH="279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9"/>
                      <a:stretch>
                        <a:fillRect/>
                      </a:stretch>
                    </p:blipFill>
                    <p:spPr>
                      <a:xfrm>
                        <a:off x="4753547" y="2813114"/>
                        <a:ext cx="254000" cy="279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200060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302" name="Picture 6" descr="Image result for image person pushing on a box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42"/>
          <a:stretch/>
        </p:blipFill>
        <p:spPr bwMode="auto">
          <a:xfrm flipH="1">
            <a:off x="223521" y="266526"/>
            <a:ext cx="1450847" cy="705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/>
          <p:cNvCxnSpPr/>
          <p:nvPr/>
        </p:nvCxnSpPr>
        <p:spPr>
          <a:xfrm>
            <a:off x="1162304" y="1129792"/>
            <a:ext cx="0" cy="53238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/>
          <p:cNvSpPr/>
          <p:nvPr/>
        </p:nvSpPr>
        <p:spPr>
          <a:xfrm>
            <a:off x="1085088" y="1767840"/>
            <a:ext cx="113792" cy="113792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05664" y="1194816"/>
            <a:ext cx="10566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/>
              <a:t>System: box</a:t>
            </a:r>
            <a:endParaRPr lang="en-US" sz="1400" dirty="0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53267362"/>
              </p:ext>
            </p:extLst>
          </p:nvPr>
        </p:nvGraphicFramePr>
        <p:xfrm>
          <a:off x="668465" y="1724216"/>
          <a:ext cx="190500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462" name="Equation" r:id="rId4" imgW="190440" imgH="164880" progId="Equation.DSMT4">
                  <p:embed/>
                </p:oleObj>
              </mc:Choice>
              <mc:Fallback>
                <p:oleObj name="Equation" r:id="rId4" imgW="190440" imgH="1648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68465" y="1724216"/>
                        <a:ext cx="190500" cy="165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3" name="Group 12"/>
          <p:cNvGrpSpPr/>
          <p:nvPr/>
        </p:nvGrpSpPr>
        <p:grpSpPr>
          <a:xfrm>
            <a:off x="248615" y="1916176"/>
            <a:ext cx="1085665" cy="1061649"/>
            <a:chOff x="386791" y="2229104"/>
            <a:chExt cx="1085665" cy="1061649"/>
          </a:xfrm>
        </p:grpSpPr>
        <p:cxnSp>
          <p:nvCxnSpPr>
            <p:cNvPr id="14" name="Straight Connector 13"/>
            <p:cNvCxnSpPr/>
            <p:nvPr/>
          </p:nvCxnSpPr>
          <p:spPr>
            <a:xfrm>
              <a:off x="638048" y="2288032"/>
              <a:ext cx="0" cy="91033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rot="16200000">
              <a:off x="948944" y="2562352"/>
              <a:ext cx="0" cy="91033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" name="Group 15"/>
            <p:cNvGrpSpPr/>
            <p:nvPr/>
          </p:nvGrpSpPr>
          <p:grpSpPr>
            <a:xfrm>
              <a:off x="386791" y="2648718"/>
              <a:ext cx="617818" cy="590191"/>
              <a:chOff x="468071" y="1425454"/>
              <a:chExt cx="617818" cy="590191"/>
            </a:xfrm>
          </p:grpSpPr>
          <p:cxnSp>
            <p:nvCxnSpPr>
              <p:cNvPr id="19" name="Straight Arrow Connector 18"/>
              <p:cNvCxnSpPr/>
              <p:nvPr/>
            </p:nvCxnSpPr>
            <p:spPr>
              <a:xfrm>
                <a:off x="725281" y="1798291"/>
                <a:ext cx="360608" cy="0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/>
              <p:cNvCxnSpPr/>
              <p:nvPr/>
            </p:nvCxnSpPr>
            <p:spPr>
              <a:xfrm rot="16200000">
                <a:off x="540913" y="1618446"/>
                <a:ext cx="360608" cy="0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Rectangle 20"/>
                  <p:cNvSpPr/>
                  <p:nvPr/>
                </p:nvSpPr>
                <p:spPr>
                  <a:xfrm>
                    <a:off x="810514" y="1784813"/>
                    <a:ext cx="247760" cy="2308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acc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8" name="Rectangle 7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10514" y="1784813"/>
                    <a:ext cx="247760" cy="23083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t="-10526" r="-27500" b="-3947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Rectangle 21"/>
                  <p:cNvSpPr/>
                  <p:nvPr/>
                </p:nvSpPr>
                <p:spPr>
                  <a:xfrm>
                    <a:off x="468071" y="1425454"/>
                    <a:ext cx="253146" cy="2308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acc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9" name="Rectangle 8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68071" y="1425454"/>
                    <a:ext cx="253146" cy="230832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t="-10811" r="-30952" b="-7297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7" name="TextBox 16"/>
            <p:cNvSpPr txBox="1"/>
            <p:nvPr/>
          </p:nvSpPr>
          <p:spPr>
            <a:xfrm>
              <a:off x="1194816" y="2982976"/>
              <a:ext cx="27764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400" dirty="0"/>
                <a:t>X</a:t>
              </a:r>
              <a:endParaRPr lang="en-US" sz="1400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408432" y="2229104"/>
              <a:ext cx="27764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400" dirty="0"/>
                <a:t>Y</a:t>
              </a:r>
              <a:endParaRPr lang="en-US" sz="1400" dirty="0"/>
            </a:p>
          </p:txBody>
        </p:sp>
      </p:grpSp>
      <p:cxnSp>
        <p:nvCxnSpPr>
          <p:cNvPr id="11" name="Straight Connector 10"/>
          <p:cNvCxnSpPr/>
          <p:nvPr/>
        </p:nvCxnSpPr>
        <p:spPr>
          <a:xfrm>
            <a:off x="3234944" y="361696"/>
            <a:ext cx="4064" cy="16459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rot="16200000">
            <a:off x="3249168" y="266192"/>
            <a:ext cx="4064" cy="16459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/>
          <p:cNvSpPr/>
          <p:nvPr/>
        </p:nvSpPr>
        <p:spPr>
          <a:xfrm>
            <a:off x="3176016" y="1026160"/>
            <a:ext cx="113792" cy="113792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4003040" y="930656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/>
              <a:t>X</a:t>
            </a:r>
            <a:endParaRPr lang="en-US" sz="1400" dirty="0"/>
          </a:p>
        </p:txBody>
      </p:sp>
      <p:sp>
        <p:nvSpPr>
          <p:cNvPr id="28" name="TextBox 27"/>
          <p:cNvSpPr txBox="1"/>
          <p:nvPr/>
        </p:nvSpPr>
        <p:spPr>
          <a:xfrm>
            <a:off x="3098800" y="46736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/>
              <a:t>Y</a:t>
            </a:r>
            <a:endParaRPr lang="en-US" sz="1400" dirty="0"/>
          </a:p>
        </p:txBody>
      </p:sp>
      <p:cxnSp>
        <p:nvCxnSpPr>
          <p:cNvPr id="25" name="Straight Arrow Connector 24"/>
          <p:cNvCxnSpPr/>
          <p:nvPr/>
        </p:nvCxnSpPr>
        <p:spPr>
          <a:xfrm>
            <a:off x="3234944" y="1146048"/>
            <a:ext cx="0" cy="41046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3232912" y="607568"/>
            <a:ext cx="0" cy="41046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rot="16200000">
            <a:off x="3499104" y="877824"/>
            <a:ext cx="0" cy="41046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H="1">
            <a:off x="2901696" y="1093216"/>
            <a:ext cx="284480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80122834"/>
              </p:ext>
            </p:extLst>
          </p:nvPr>
        </p:nvGraphicFramePr>
        <p:xfrm>
          <a:off x="3274759" y="1474915"/>
          <a:ext cx="10160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463" name="Equation" r:id="rId10" imgW="1015920" imgH="304560" progId="Equation.DSMT4">
                  <p:embed/>
                </p:oleObj>
              </mc:Choice>
              <mc:Fallback>
                <p:oleObj name="Equation" r:id="rId10" imgW="101592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274759" y="1474915"/>
                        <a:ext cx="10160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" name="Object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31629697"/>
              </p:ext>
            </p:extLst>
          </p:nvPr>
        </p:nvGraphicFramePr>
        <p:xfrm>
          <a:off x="1494473" y="522542"/>
          <a:ext cx="2413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464" name="Equation" r:id="rId12" imgW="241200" imgH="304560" progId="Equation.DSMT4">
                  <p:embed/>
                </p:oleObj>
              </mc:Choice>
              <mc:Fallback>
                <p:oleObj name="Equation" r:id="rId12" imgW="241200" imgH="304560" progId="Equation.DSMT4">
                  <p:embed/>
                  <p:pic>
                    <p:nvPicPr>
                      <p:cNvPr id="29" name="Object 28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1494473" y="522542"/>
                        <a:ext cx="2413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" name="Rectangle 34"/>
          <p:cNvSpPr/>
          <p:nvPr/>
        </p:nvSpPr>
        <p:spPr>
          <a:xfrm>
            <a:off x="926592" y="251968"/>
            <a:ext cx="491744" cy="694944"/>
          </a:xfrm>
          <a:prstGeom prst="rect">
            <a:avLst/>
          </a:prstGeom>
          <a:blipFill>
            <a:blip r:embed="rId14"/>
            <a:tile tx="0" ty="0" sx="100000" sy="100000" flip="none" algn="tl"/>
          </a:blip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Arrow Connector 40"/>
          <p:cNvCxnSpPr/>
          <p:nvPr/>
        </p:nvCxnSpPr>
        <p:spPr>
          <a:xfrm>
            <a:off x="934720" y="479552"/>
            <a:ext cx="682752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4" name="Object 4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82427191"/>
              </p:ext>
            </p:extLst>
          </p:nvPr>
        </p:nvGraphicFramePr>
        <p:xfrm>
          <a:off x="2306828" y="343789"/>
          <a:ext cx="8509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465" name="Equation" r:id="rId15" imgW="850680" imgH="304560" progId="Equation.DSMT4">
                  <p:embed/>
                </p:oleObj>
              </mc:Choice>
              <mc:Fallback>
                <p:oleObj name="Equation" r:id="rId15" imgW="850680" imgH="304560" progId="Equation.DSMT4">
                  <p:embed/>
                  <p:pic>
                    <p:nvPicPr>
                      <p:cNvPr id="29" name="Object 28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2306828" y="343789"/>
                        <a:ext cx="8509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" name="Object 4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55768847"/>
              </p:ext>
            </p:extLst>
          </p:nvPr>
        </p:nvGraphicFramePr>
        <p:xfrm>
          <a:off x="2198815" y="1161542"/>
          <a:ext cx="901700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466" name="Equation" r:id="rId17" imgW="901440" imgH="330120" progId="Equation.DSMT4">
                  <p:embed/>
                </p:oleObj>
              </mc:Choice>
              <mc:Fallback>
                <p:oleObj name="Equation" r:id="rId17" imgW="901440" imgH="330120" progId="Equation.DSMT4">
                  <p:embed/>
                  <p:pic>
                    <p:nvPicPr>
                      <p:cNvPr id="44" name="Object 43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2198815" y="1161542"/>
                        <a:ext cx="901700" cy="330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" name="Object 4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27641240"/>
              </p:ext>
            </p:extLst>
          </p:nvPr>
        </p:nvGraphicFramePr>
        <p:xfrm>
          <a:off x="3344799" y="675704"/>
          <a:ext cx="7747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467" name="Equation" r:id="rId19" imgW="774360" imgH="304560" progId="Equation.DSMT4">
                  <p:embed/>
                </p:oleObj>
              </mc:Choice>
              <mc:Fallback>
                <p:oleObj name="Equation" r:id="rId19" imgW="774360" imgH="304560" progId="Equation.DSMT4">
                  <p:embed/>
                  <p:pic>
                    <p:nvPicPr>
                      <p:cNvPr id="45" name="Object 44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3344799" y="675704"/>
                        <a:ext cx="7747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9" name="Straight Connector 38"/>
          <p:cNvCxnSpPr/>
          <p:nvPr/>
        </p:nvCxnSpPr>
        <p:spPr>
          <a:xfrm>
            <a:off x="2507488" y="3043936"/>
            <a:ext cx="164185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flipH="1">
            <a:off x="2509520" y="2101088"/>
            <a:ext cx="6096" cy="94488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flipH="1">
            <a:off x="2511552" y="2263648"/>
            <a:ext cx="491744" cy="78841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H="1">
            <a:off x="2995168" y="2271776"/>
            <a:ext cx="4064" cy="24790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2999232" y="2519680"/>
            <a:ext cx="95504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3003296" y="2535936"/>
            <a:ext cx="0" cy="516128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8" name="Object 5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94476421"/>
              </p:ext>
            </p:extLst>
          </p:nvPr>
        </p:nvGraphicFramePr>
        <p:xfrm>
          <a:off x="2158937" y="2515934"/>
          <a:ext cx="2413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468" name="Equation" r:id="rId21" imgW="241200" imgH="304560" progId="Equation.DSMT4">
                  <p:embed/>
                </p:oleObj>
              </mc:Choice>
              <mc:Fallback>
                <p:oleObj name="Equation" r:id="rId21" imgW="24120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2158937" y="2515934"/>
                        <a:ext cx="2413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3" name="Object 6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9385638"/>
              </p:ext>
            </p:extLst>
          </p:nvPr>
        </p:nvGraphicFramePr>
        <p:xfrm>
          <a:off x="3827018" y="3042603"/>
          <a:ext cx="2413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469" name="Equation" r:id="rId23" imgW="241200" imgH="279360" progId="Equation.DSMT4">
                  <p:embed/>
                </p:oleObj>
              </mc:Choice>
              <mc:Fallback>
                <p:oleObj name="Equation" r:id="rId23" imgW="241200" imgH="279360" progId="Equation.DSMT4">
                  <p:embed/>
                  <p:pic>
                    <p:nvPicPr>
                      <p:cNvPr id="58" name="Object 57"/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3827018" y="3042603"/>
                        <a:ext cx="241300" cy="279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4" name="Straight Connector 63"/>
          <p:cNvCxnSpPr/>
          <p:nvPr/>
        </p:nvCxnSpPr>
        <p:spPr>
          <a:xfrm rot="5400000">
            <a:off x="2753360" y="2009648"/>
            <a:ext cx="0" cy="516128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2747264" y="3019552"/>
            <a:ext cx="4764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/>
              <a:t>40 N</a:t>
            </a:r>
            <a:endParaRPr lang="en-US" sz="1200" dirty="0"/>
          </a:p>
        </p:txBody>
      </p:sp>
      <p:sp>
        <p:nvSpPr>
          <p:cNvPr id="66" name="TextBox 65"/>
          <p:cNvSpPr txBox="1"/>
          <p:nvPr/>
        </p:nvSpPr>
        <p:spPr>
          <a:xfrm>
            <a:off x="2078736" y="2127504"/>
            <a:ext cx="4764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/>
              <a:t>40 N</a:t>
            </a:r>
            <a:endParaRPr lang="en-US" sz="1200" dirty="0"/>
          </a:p>
        </p:txBody>
      </p:sp>
      <p:sp>
        <p:nvSpPr>
          <p:cNvPr id="60" name="TextBox 59"/>
          <p:cNvSpPr txBox="1"/>
          <p:nvPr/>
        </p:nvSpPr>
        <p:spPr>
          <a:xfrm>
            <a:off x="3052064" y="2609088"/>
            <a:ext cx="10831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/>
              <a:t>kinetic friction</a:t>
            </a:r>
            <a:endParaRPr lang="en-US" sz="1200" dirty="0"/>
          </a:p>
        </p:txBody>
      </p:sp>
      <p:sp>
        <p:nvSpPr>
          <p:cNvPr id="68" name="TextBox 67"/>
          <p:cNvSpPr txBox="1"/>
          <p:nvPr/>
        </p:nvSpPr>
        <p:spPr>
          <a:xfrm>
            <a:off x="1647952" y="3151632"/>
            <a:ext cx="10020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/>
              <a:t>static friction</a:t>
            </a:r>
            <a:endParaRPr lang="en-US" sz="1200" dirty="0"/>
          </a:p>
        </p:txBody>
      </p:sp>
      <p:cxnSp>
        <p:nvCxnSpPr>
          <p:cNvPr id="62" name="Straight Arrow Connector 61"/>
          <p:cNvCxnSpPr>
            <a:stCxn id="68" idx="0"/>
          </p:cNvCxnSpPr>
          <p:nvPr/>
        </p:nvCxnSpPr>
        <p:spPr>
          <a:xfrm flipV="1">
            <a:off x="2148955" y="2852928"/>
            <a:ext cx="655205" cy="2987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3088640" y="2088896"/>
            <a:ext cx="13445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/>
              <a:t>box starts to move</a:t>
            </a:r>
            <a:endParaRPr lang="en-US" sz="1200" dirty="0"/>
          </a:p>
        </p:txBody>
      </p:sp>
      <p:cxnSp>
        <p:nvCxnSpPr>
          <p:cNvPr id="69" name="Straight Arrow Connector 68"/>
          <p:cNvCxnSpPr>
            <a:stCxn id="65" idx="2"/>
          </p:cNvCxnSpPr>
          <p:nvPr/>
        </p:nvCxnSpPr>
        <p:spPr>
          <a:xfrm flipH="1">
            <a:off x="3023616" y="2365895"/>
            <a:ext cx="737324" cy="440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162084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8864" t="3978" r="13367"/>
          <a:stretch/>
        </p:blipFill>
        <p:spPr>
          <a:xfrm>
            <a:off x="1625599" y="191008"/>
            <a:ext cx="3178049" cy="2942970"/>
          </a:xfrm>
          <a:prstGeom prst="rect">
            <a:avLst/>
          </a:prstGeom>
        </p:spPr>
      </p:pic>
      <p:cxnSp>
        <p:nvCxnSpPr>
          <p:cNvPr id="3" name="Straight Arrow Connector 2"/>
          <p:cNvCxnSpPr/>
          <p:nvPr/>
        </p:nvCxnSpPr>
        <p:spPr>
          <a:xfrm>
            <a:off x="721217" y="664435"/>
            <a:ext cx="360608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/>
          <p:cNvCxnSpPr/>
          <p:nvPr/>
        </p:nvCxnSpPr>
        <p:spPr>
          <a:xfrm rot="16200000">
            <a:off x="540913" y="492718"/>
            <a:ext cx="360608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810514" y="659085"/>
                <a:ext cx="247760" cy="2308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514" y="659085"/>
                <a:ext cx="247760" cy="230832"/>
              </a:xfrm>
              <a:prstGeom prst="rect">
                <a:avLst/>
              </a:prstGeom>
              <a:blipFill>
                <a:blip r:embed="rId4"/>
                <a:stretch>
                  <a:fillRect t="-10526" r="-24390" b="-394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468071" y="299726"/>
                <a:ext cx="253146" cy="2308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071" y="299726"/>
                <a:ext cx="253146" cy="230832"/>
              </a:xfrm>
              <a:prstGeom prst="rect">
                <a:avLst/>
              </a:prstGeom>
              <a:blipFill>
                <a:blip r:embed="rId5"/>
                <a:stretch>
                  <a:fillRect t="-10526" r="-31707" b="-710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 descr="Image result for clip art images tractor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0" y="2112541"/>
            <a:ext cx="843941" cy="534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Image result for clipart tractor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22" y="2817085"/>
            <a:ext cx="654939" cy="490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Straight Arrow Connector 16"/>
          <p:cNvCxnSpPr/>
          <p:nvPr/>
        </p:nvCxnSpPr>
        <p:spPr>
          <a:xfrm>
            <a:off x="961559" y="2379789"/>
            <a:ext cx="3332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961559" y="3097085"/>
            <a:ext cx="3332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/>
          <p:cNvSpPr/>
          <p:nvPr/>
        </p:nvSpPr>
        <p:spPr>
          <a:xfrm>
            <a:off x="1453303" y="2320544"/>
            <a:ext cx="89408" cy="8940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1435416" y="3052381"/>
            <a:ext cx="89408" cy="89408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1353576" y="2379789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/>
              <a:t>A</a:t>
            </a:r>
            <a:endParaRPr lang="en-US" sz="1400" dirty="0"/>
          </a:p>
        </p:txBody>
      </p:sp>
      <p:sp>
        <p:nvSpPr>
          <p:cNvPr id="22" name="TextBox 21"/>
          <p:cNvSpPr txBox="1"/>
          <p:nvPr/>
        </p:nvSpPr>
        <p:spPr>
          <a:xfrm>
            <a:off x="1335689" y="3097085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/>
              <a:t>B</a:t>
            </a:r>
            <a:endParaRPr lang="en-US" sz="1400" dirty="0"/>
          </a:p>
        </p:txBody>
      </p:sp>
      <p:cxnSp>
        <p:nvCxnSpPr>
          <p:cNvPr id="24" name="Straight Arrow Connector 23"/>
          <p:cNvCxnSpPr/>
          <p:nvPr/>
        </p:nvCxnSpPr>
        <p:spPr>
          <a:xfrm flipV="1">
            <a:off x="3381248" y="560832"/>
            <a:ext cx="731520" cy="963168"/>
          </a:xfrm>
          <a:prstGeom prst="straightConnector1">
            <a:avLst/>
          </a:prstGeom>
          <a:ln w="28575">
            <a:solidFill>
              <a:srgbClr val="FF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31883536"/>
              </p:ext>
            </p:extLst>
          </p:nvPr>
        </p:nvGraphicFramePr>
        <p:xfrm>
          <a:off x="2845308" y="763016"/>
          <a:ext cx="9017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41" name="Equation" r:id="rId8" imgW="901440" imgH="279360" progId="Equation.DSMT4">
                  <p:embed/>
                </p:oleObj>
              </mc:Choice>
              <mc:Fallback>
                <p:oleObj name="Equation" r:id="rId8" imgW="901440" imgH="279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845308" y="763016"/>
                        <a:ext cx="901700" cy="2794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5595542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70304" y="166624"/>
            <a:ext cx="16193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/>
              <a:t>Event #1:</a:t>
            </a:r>
          </a:p>
          <a:p>
            <a:r>
              <a:rPr lang="en-AU" sz="1400" dirty="0"/>
              <a:t>Just before collision</a:t>
            </a:r>
            <a:endParaRPr lang="en-US" sz="1400" dirty="0"/>
          </a:p>
        </p:txBody>
      </p:sp>
      <p:sp>
        <p:nvSpPr>
          <p:cNvPr id="25" name="TextBox 24"/>
          <p:cNvSpPr txBox="1"/>
          <p:nvPr/>
        </p:nvSpPr>
        <p:spPr>
          <a:xfrm>
            <a:off x="3476752" y="148336"/>
            <a:ext cx="14927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/>
              <a:t>Event #2:</a:t>
            </a:r>
          </a:p>
          <a:p>
            <a:r>
              <a:rPr lang="en-AU" sz="1400" dirty="0"/>
              <a:t>Just after collision</a:t>
            </a:r>
            <a:endParaRPr lang="en-US" sz="1400" dirty="0"/>
          </a:p>
        </p:txBody>
      </p:sp>
      <p:grpSp>
        <p:nvGrpSpPr>
          <p:cNvPr id="27" name="Group 26"/>
          <p:cNvGrpSpPr/>
          <p:nvPr/>
        </p:nvGrpSpPr>
        <p:grpSpPr>
          <a:xfrm>
            <a:off x="272999" y="79248"/>
            <a:ext cx="1085665" cy="1061649"/>
            <a:chOff x="386791" y="2229104"/>
            <a:chExt cx="1085665" cy="1061649"/>
          </a:xfrm>
        </p:grpSpPr>
        <p:cxnSp>
          <p:nvCxnSpPr>
            <p:cNvPr id="28" name="Straight Connector 27"/>
            <p:cNvCxnSpPr/>
            <p:nvPr/>
          </p:nvCxnSpPr>
          <p:spPr>
            <a:xfrm>
              <a:off x="638048" y="2288032"/>
              <a:ext cx="0" cy="91033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rot="16200000">
              <a:off x="948944" y="2562352"/>
              <a:ext cx="0" cy="91033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0" name="Group 29"/>
            <p:cNvGrpSpPr/>
            <p:nvPr/>
          </p:nvGrpSpPr>
          <p:grpSpPr>
            <a:xfrm>
              <a:off x="386791" y="2648718"/>
              <a:ext cx="617818" cy="590191"/>
              <a:chOff x="468071" y="1425454"/>
              <a:chExt cx="617818" cy="590191"/>
            </a:xfrm>
          </p:grpSpPr>
          <p:cxnSp>
            <p:nvCxnSpPr>
              <p:cNvPr id="44" name="Straight Arrow Connector 43"/>
              <p:cNvCxnSpPr/>
              <p:nvPr/>
            </p:nvCxnSpPr>
            <p:spPr>
              <a:xfrm>
                <a:off x="725281" y="1798291"/>
                <a:ext cx="360608" cy="0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Arrow Connector 44"/>
              <p:cNvCxnSpPr/>
              <p:nvPr/>
            </p:nvCxnSpPr>
            <p:spPr>
              <a:xfrm rot="16200000">
                <a:off x="540913" y="1618446"/>
                <a:ext cx="360608" cy="0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6" name="Rectangle 45"/>
                  <p:cNvSpPr/>
                  <p:nvPr/>
                </p:nvSpPr>
                <p:spPr>
                  <a:xfrm>
                    <a:off x="810514" y="1784813"/>
                    <a:ext cx="247760" cy="2308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acc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8" name="Rectangle 7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10514" y="1784813"/>
                    <a:ext cx="247760" cy="2308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t="-10526" r="-27500" b="-3947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7" name="Rectangle 46"/>
                  <p:cNvSpPr/>
                  <p:nvPr/>
                </p:nvSpPr>
                <p:spPr>
                  <a:xfrm>
                    <a:off x="468071" y="1425454"/>
                    <a:ext cx="253146" cy="2308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acc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9" name="Rectangle 8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68071" y="1425454"/>
                    <a:ext cx="253146" cy="23083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t="-10811" r="-30952" b="-7297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37" name="TextBox 36"/>
            <p:cNvSpPr txBox="1"/>
            <p:nvPr/>
          </p:nvSpPr>
          <p:spPr>
            <a:xfrm>
              <a:off x="1194816" y="2982976"/>
              <a:ext cx="27764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400" dirty="0"/>
                <a:t>X</a:t>
              </a:r>
              <a:endParaRPr lang="en-US" sz="1400" dirty="0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408432" y="2229104"/>
              <a:ext cx="27764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400" dirty="0"/>
                <a:t>Y</a:t>
              </a:r>
              <a:endParaRPr lang="en-US" sz="1400" dirty="0"/>
            </a:p>
          </p:txBody>
        </p:sp>
      </p:grpSp>
      <p:sp>
        <p:nvSpPr>
          <p:cNvPr id="48" name="Oval 47"/>
          <p:cNvSpPr/>
          <p:nvPr/>
        </p:nvSpPr>
        <p:spPr>
          <a:xfrm>
            <a:off x="1757680" y="1022096"/>
            <a:ext cx="113792" cy="113792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2474976" y="1024128"/>
            <a:ext cx="113792" cy="113792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3655568" y="1026160"/>
            <a:ext cx="113792" cy="113792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4372864" y="1020064"/>
            <a:ext cx="113792" cy="113792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2" name="Straight Arrow Connector 51"/>
          <p:cNvCxnSpPr/>
          <p:nvPr/>
        </p:nvCxnSpPr>
        <p:spPr>
          <a:xfrm>
            <a:off x="1548384" y="1304544"/>
            <a:ext cx="530352" cy="2032"/>
          </a:xfrm>
          <a:prstGeom prst="straightConnector1">
            <a:avLst/>
          </a:prstGeom>
          <a:ln w="28575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>
            <a:off x="3434080" y="1316736"/>
            <a:ext cx="530352" cy="2032"/>
          </a:xfrm>
          <a:prstGeom prst="straightConnector1">
            <a:avLst/>
          </a:prstGeom>
          <a:ln w="28575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>
            <a:off x="4118864" y="1322832"/>
            <a:ext cx="530352" cy="2032"/>
          </a:xfrm>
          <a:prstGeom prst="straightConnector1">
            <a:avLst/>
          </a:prstGeom>
          <a:ln w="28575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6" name="Object 5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14693667"/>
              </p:ext>
            </p:extLst>
          </p:nvPr>
        </p:nvGraphicFramePr>
        <p:xfrm>
          <a:off x="1693037" y="730822"/>
          <a:ext cx="2667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01" name="Equation" r:id="rId7" imgW="266400" imgH="279360" progId="Equation.DSMT4">
                  <p:embed/>
                </p:oleObj>
              </mc:Choice>
              <mc:Fallback>
                <p:oleObj name="Equation" r:id="rId7" imgW="266400" imgH="279360" progId="Equation.DSMT4">
                  <p:embed/>
                  <p:pic>
                    <p:nvPicPr>
                      <p:cNvPr id="46" name="Object 45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693037" y="730822"/>
                        <a:ext cx="266700" cy="279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7" name="Object 5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06075380"/>
              </p:ext>
            </p:extLst>
          </p:nvPr>
        </p:nvGraphicFramePr>
        <p:xfrm>
          <a:off x="2402205" y="736918"/>
          <a:ext cx="2667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02" name="Equation" r:id="rId9" imgW="266400" imgH="279360" progId="Equation.DSMT4">
                  <p:embed/>
                </p:oleObj>
              </mc:Choice>
              <mc:Fallback>
                <p:oleObj name="Equation" r:id="rId9" imgW="266400" imgH="279360" progId="Equation.DSMT4">
                  <p:embed/>
                  <p:pic>
                    <p:nvPicPr>
                      <p:cNvPr id="56" name="Object 55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402205" y="736918"/>
                        <a:ext cx="266700" cy="279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8" name="Object 5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95674422"/>
              </p:ext>
            </p:extLst>
          </p:nvPr>
        </p:nvGraphicFramePr>
        <p:xfrm>
          <a:off x="3546221" y="718630"/>
          <a:ext cx="2667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03" name="Equation" r:id="rId11" imgW="266400" imgH="279360" progId="Equation.DSMT4">
                  <p:embed/>
                </p:oleObj>
              </mc:Choice>
              <mc:Fallback>
                <p:oleObj name="Equation" r:id="rId11" imgW="266400" imgH="279360" progId="Equation.DSMT4">
                  <p:embed/>
                  <p:pic>
                    <p:nvPicPr>
                      <p:cNvPr id="56" name="Object 55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546221" y="718630"/>
                        <a:ext cx="266700" cy="279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0" name="Object 5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45989964"/>
              </p:ext>
            </p:extLst>
          </p:nvPr>
        </p:nvGraphicFramePr>
        <p:xfrm>
          <a:off x="4302125" y="706438"/>
          <a:ext cx="2667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04" name="Equation" r:id="rId13" imgW="266400" imgH="279360" progId="Equation.DSMT4">
                  <p:embed/>
                </p:oleObj>
              </mc:Choice>
              <mc:Fallback>
                <p:oleObj name="Equation" r:id="rId13" imgW="266400" imgH="279360" progId="Equation.DSMT4">
                  <p:embed/>
                  <p:pic>
                    <p:nvPicPr>
                      <p:cNvPr id="57" name="Object 56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4302125" y="706438"/>
                        <a:ext cx="266700" cy="279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" name="Object 6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92115472"/>
              </p:ext>
            </p:extLst>
          </p:nvPr>
        </p:nvGraphicFramePr>
        <p:xfrm>
          <a:off x="165227" y="1402715"/>
          <a:ext cx="10668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05" name="Equation" r:id="rId15" imgW="1066680" imgH="279360" progId="Equation.DSMT4">
                  <p:embed/>
                </p:oleObj>
              </mc:Choice>
              <mc:Fallback>
                <p:oleObj name="Equation" r:id="rId15" imgW="1066680" imgH="279360" progId="Equation.DSMT4">
                  <p:embed/>
                  <p:pic>
                    <p:nvPicPr>
                      <p:cNvPr id="60" name="Object 59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165227" y="1402715"/>
                        <a:ext cx="1066800" cy="279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56136469"/>
              </p:ext>
            </p:extLst>
          </p:nvPr>
        </p:nvGraphicFramePr>
        <p:xfrm>
          <a:off x="1697419" y="1313498"/>
          <a:ext cx="2540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06" name="Equation" r:id="rId17" imgW="253800" imgH="279360" progId="Equation.DSMT4">
                  <p:embed/>
                </p:oleObj>
              </mc:Choice>
              <mc:Fallback>
                <p:oleObj name="Equation" r:id="rId17" imgW="253800" imgH="279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1697419" y="1313498"/>
                        <a:ext cx="254000" cy="279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" name="Object 6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19267531"/>
              </p:ext>
            </p:extLst>
          </p:nvPr>
        </p:nvGraphicFramePr>
        <p:xfrm>
          <a:off x="2222945" y="1319784"/>
          <a:ext cx="5715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07" name="Equation" r:id="rId19" imgW="571320" imgH="279360" progId="Equation.DSMT4">
                  <p:embed/>
                </p:oleObj>
              </mc:Choice>
              <mc:Fallback>
                <p:oleObj name="Equation" r:id="rId19" imgW="571320" imgH="279360" progId="Equation.DSMT4">
                  <p:embed/>
                  <p:pic>
                    <p:nvPicPr>
                      <p:cNvPr id="5" name="Object 4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2222945" y="1319784"/>
                        <a:ext cx="571500" cy="279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4" name="Object 6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0196072"/>
              </p:ext>
            </p:extLst>
          </p:nvPr>
        </p:nvGraphicFramePr>
        <p:xfrm>
          <a:off x="4000500" y="1368425"/>
          <a:ext cx="5842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08" name="Equation" r:id="rId21" imgW="583920" imgH="279360" progId="Equation.DSMT4">
                  <p:embed/>
                </p:oleObj>
              </mc:Choice>
              <mc:Fallback>
                <p:oleObj name="Equation" r:id="rId21" imgW="583920" imgH="279360" progId="Equation.DSMT4">
                  <p:embed/>
                  <p:pic>
                    <p:nvPicPr>
                      <p:cNvPr id="5" name="Object 4"/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4000500" y="1368425"/>
                        <a:ext cx="584200" cy="279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5" name="Object 6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15489780"/>
              </p:ext>
            </p:extLst>
          </p:nvPr>
        </p:nvGraphicFramePr>
        <p:xfrm>
          <a:off x="3299460" y="1362329"/>
          <a:ext cx="5842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09" name="Equation" r:id="rId23" imgW="583920" imgH="279360" progId="Equation.DSMT4">
                  <p:embed/>
                </p:oleObj>
              </mc:Choice>
              <mc:Fallback>
                <p:oleObj name="Equation" r:id="rId23" imgW="583920" imgH="279360" progId="Equation.DSMT4">
                  <p:embed/>
                  <p:pic>
                    <p:nvPicPr>
                      <p:cNvPr id="64" name="Object 63"/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3299460" y="1362329"/>
                        <a:ext cx="584200" cy="279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9501849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70304" y="166624"/>
            <a:ext cx="16193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/>
              <a:t>Event #1:</a:t>
            </a:r>
          </a:p>
          <a:p>
            <a:r>
              <a:rPr lang="en-AU" sz="1400" dirty="0"/>
              <a:t>Just before collision</a:t>
            </a:r>
            <a:endParaRPr lang="en-US" sz="1400" dirty="0"/>
          </a:p>
        </p:txBody>
      </p:sp>
      <p:sp>
        <p:nvSpPr>
          <p:cNvPr id="25" name="TextBox 24"/>
          <p:cNvSpPr txBox="1"/>
          <p:nvPr/>
        </p:nvSpPr>
        <p:spPr>
          <a:xfrm>
            <a:off x="3476752" y="148336"/>
            <a:ext cx="14927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/>
              <a:t>Event #2:</a:t>
            </a:r>
          </a:p>
          <a:p>
            <a:r>
              <a:rPr lang="en-AU" sz="1400" dirty="0"/>
              <a:t>Just after collision</a:t>
            </a:r>
            <a:endParaRPr lang="en-US" sz="1400" dirty="0"/>
          </a:p>
        </p:txBody>
      </p:sp>
      <p:grpSp>
        <p:nvGrpSpPr>
          <p:cNvPr id="27" name="Group 26"/>
          <p:cNvGrpSpPr/>
          <p:nvPr/>
        </p:nvGrpSpPr>
        <p:grpSpPr>
          <a:xfrm>
            <a:off x="272999" y="79248"/>
            <a:ext cx="1085665" cy="1061649"/>
            <a:chOff x="386791" y="2229104"/>
            <a:chExt cx="1085665" cy="1061649"/>
          </a:xfrm>
        </p:grpSpPr>
        <p:cxnSp>
          <p:nvCxnSpPr>
            <p:cNvPr id="28" name="Straight Connector 27"/>
            <p:cNvCxnSpPr/>
            <p:nvPr/>
          </p:nvCxnSpPr>
          <p:spPr>
            <a:xfrm>
              <a:off x="638048" y="2288032"/>
              <a:ext cx="0" cy="91033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rot="16200000">
              <a:off x="948944" y="2562352"/>
              <a:ext cx="0" cy="91033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0" name="Group 29"/>
            <p:cNvGrpSpPr/>
            <p:nvPr/>
          </p:nvGrpSpPr>
          <p:grpSpPr>
            <a:xfrm>
              <a:off x="386791" y="2648718"/>
              <a:ext cx="617818" cy="590191"/>
              <a:chOff x="468071" y="1425454"/>
              <a:chExt cx="617818" cy="590191"/>
            </a:xfrm>
          </p:grpSpPr>
          <p:cxnSp>
            <p:nvCxnSpPr>
              <p:cNvPr id="44" name="Straight Arrow Connector 43"/>
              <p:cNvCxnSpPr/>
              <p:nvPr/>
            </p:nvCxnSpPr>
            <p:spPr>
              <a:xfrm>
                <a:off x="725281" y="1798291"/>
                <a:ext cx="360608" cy="0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Arrow Connector 44"/>
              <p:cNvCxnSpPr/>
              <p:nvPr/>
            </p:nvCxnSpPr>
            <p:spPr>
              <a:xfrm rot="16200000">
                <a:off x="540913" y="1618446"/>
                <a:ext cx="360608" cy="0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6" name="Rectangle 45"/>
                  <p:cNvSpPr/>
                  <p:nvPr/>
                </p:nvSpPr>
                <p:spPr>
                  <a:xfrm>
                    <a:off x="810514" y="1784813"/>
                    <a:ext cx="247760" cy="2308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acc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8" name="Rectangle 7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10514" y="1784813"/>
                    <a:ext cx="247760" cy="2308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t="-10526" r="-27500" b="-3947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7" name="Rectangle 46"/>
                  <p:cNvSpPr/>
                  <p:nvPr/>
                </p:nvSpPr>
                <p:spPr>
                  <a:xfrm>
                    <a:off x="468071" y="1425454"/>
                    <a:ext cx="253146" cy="2308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acc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9" name="Rectangle 8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68071" y="1425454"/>
                    <a:ext cx="253146" cy="23083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t="-10811" r="-30952" b="-7297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37" name="TextBox 36"/>
            <p:cNvSpPr txBox="1"/>
            <p:nvPr/>
          </p:nvSpPr>
          <p:spPr>
            <a:xfrm>
              <a:off x="1194816" y="2982976"/>
              <a:ext cx="27764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400" dirty="0"/>
                <a:t>X</a:t>
              </a:r>
              <a:endParaRPr lang="en-US" sz="1400" dirty="0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408432" y="2229104"/>
              <a:ext cx="27764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400" dirty="0"/>
                <a:t>Y</a:t>
              </a:r>
              <a:endParaRPr lang="en-US" sz="1400" dirty="0"/>
            </a:p>
          </p:txBody>
        </p:sp>
      </p:grpSp>
      <p:sp>
        <p:nvSpPr>
          <p:cNvPr id="48" name="Oval 47"/>
          <p:cNvSpPr/>
          <p:nvPr/>
        </p:nvSpPr>
        <p:spPr>
          <a:xfrm>
            <a:off x="1757680" y="1022096"/>
            <a:ext cx="113792" cy="113792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2474976" y="1024128"/>
            <a:ext cx="113792" cy="113792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3655568" y="1026160"/>
            <a:ext cx="113792" cy="113792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4372864" y="1020064"/>
            <a:ext cx="113792" cy="113792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2" name="Straight Arrow Connector 51"/>
          <p:cNvCxnSpPr/>
          <p:nvPr/>
        </p:nvCxnSpPr>
        <p:spPr>
          <a:xfrm>
            <a:off x="1548384" y="1304544"/>
            <a:ext cx="530352" cy="2032"/>
          </a:xfrm>
          <a:prstGeom prst="straightConnector1">
            <a:avLst/>
          </a:prstGeom>
          <a:ln w="28575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>
            <a:off x="3434080" y="1316736"/>
            <a:ext cx="530352" cy="2032"/>
          </a:xfrm>
          <a:prstGeom prst="straightConnector1">
            <a:avLst/>
          </a:prstGeom>
          <a:ln w="28575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>
            <a:off x="4118864" y="1322832"/>
            <a:ext cx="530352" cy="2032"/>
          </a:xfrm>
          <a:prstGeom prst="straightConnector1">
            <a:avLst/>
          </a:prstGeom>
          <a:ln w="28575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6" name="Object 55"/>
          <p:cNvGraphicFramePr>
            <a:graphicFrameLocks noChangeAspect="1"/>
          </p:cNvGraphicFramePr>
          <p:nvPr/>
        </p:nvGraphicFramePr>
        <p:xfrm>
          <a:off x="1693037" y="730822"/>
          <a:ext cx="2667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420" name="Equation" r:id="rId7" imgW="266400" imgH="279360" progId="Equation.DSMT4">
                  <p:embed/>
                </p:oleObj>
              </mc:Choice>
              <mc:Fallback>
                <p:oleObj name="Equation" r:id="rId7" imgW="266400" imgH="279360" progId="Equation.DSMT4">
                  <p:embed/>
                  <p:pic>
                    <p:nvPicPr>
                      <p:cNvPr id="56" name="Object 55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693037" y="730822"/>
                        <a:ext cx="266700" cy="279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7" name="Object 56"/>
          <p:cNvGraphicFramePr>
            <a:graphicFrameLocks noChangeAspect="1"/>
          </p:cNvGraphicFramePr>
          <p:nvPr/>
        </p:nvGraphicFramePr>
        <p:xfrm>
          <a:off x="2402205" y="736918"/>
          <a:ext cx="2667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421" name="Equation" r:id="rId9" imgW="266400" imgH="279360" progId="Equation.DSMT4">
                  <p:embed/>
                </p:oleObj>
              </mc:Choice>
              <mc:Fallback>
                <p:oleObj name="Equation" r:id="rId9" imgW="266400" imgH="279360" progId="Equation.DSMT4">
                  <p:embed/>
                  <p:pic>
                    <p:nvPicPr>
                      <p:cNvPr id="57" name="Object 56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402205" y="736918"/>
                        <a:ext cx="266700" cy="279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8" name="Object 57"/>
          <p:cNvGraphicFramePr>
            <a:graphicFrameLocks noChangeAspect="1"/>
          </p:cNvGraphicFramePr>
          <p:nvPr/>
        </p:nvGraphicFramePr>
        <p:xfrm>
          <a:off x="3546221" y="718630"/>
          <a:ext cx="2667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422" name="Equation" r:id="rId11" imgW="266400" imgH="279360" progId="Equation.DSMT4">
                  <p:embed/>
                </p:oleObj>
              </mc:Choice>
              <mc:Fallback>
                <p:oleObj name="Equation" r:id="rId11" imgW="266400" imgH="279360" progId="Equation.DSMT4">
                  <p:embed/>
                  <p:pic>
                    <p:nvPicPr>
                      <p:cNvPr id="58" name="Object 57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546221" y="718630"/>
                        <a:ext cx="266700" cy="279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0" name="Object 59"/>
          <p:cNvGraphicFramePr>
            <a:graphicFrameLocks noChangeAspect="1"/>
          </p:cNvGraphicFramePr>
          <p:nvPr/>
        </p:nvGraphicFramePr>
        <p:xfrm>
          <a:off x="4302125" y="706438"/>
          <a:ext cx="2667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423" name="Equation" r:id="rId13" imgW="266400" imgH="279360" progId="Equation.DSMT4">
                  <p:embed/>
                </p:oleObj>
              </mc:Choice>
              <mc:Fallback>
                <p:oleObj name="Equation" r:id="rId13" imgW="266400" imgH="279360" progId="Equation.DSMT4">
                  <p:embed/>
                  <p:pic>
                    <p:nvPicPr>
                      <p:cNvPr id="60" name="Object 59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4302125" y="706438"/>
                        <a:ext cx="266700" cy="279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" name="Object 60"/>
          <p:cNvGraphicFramePr>
            <a:graphicFrameLocks noChangeAspect="1"/>
          </p:cNvGraphicFramePr>
          <p:nvPr/>
        </p:nvGraphicFramePr>
        <p:xfrm>
          <a:off x="165227" y="1402715"/>
          <a:ext cx="10668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424" name="Equation" r:id="rId15" imgW="1066680" imgH="279360" progId="Equation.DSMT4">
                  <p:embed/>
                </p:oleObj>
              </mc:Choice>
              <mc:Fallback>
                <p:oleObj name="Equation" r:id="rId15" imgW="1066680" imgH="279360" progId="Equation.DSMT4">
                  <p:embed/>
                  <p:pic>
                    <p:nvPicPr>
                      <p:cNvPr id="61" name="Object 60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165227" y="1402715"/>
                        <a:ext cx="1066800" cy="279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0194798"/>
              </p:ext>
            </p:extLst>
          </p:nvPr>
        </p:nvGraphicFramePr>
        <p:xfrm>
          <a:off x="1538288" y="1312863"/>
          <a:ext cx="5715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425" name="Equation" r:id="rId17" imgW="571320" imgH="279360" progId="Equation.DSMT4">
                  <p:embed/>
                </p:oleObj>
              </mc:Choice>
              <mc:Fallback>
                <p:oleObj name="Equation" r:id="rId17" imgW="571320" imgH="279360" progId="Equation.DSMT4">
                  <p:embed/>
                  <p:pic>
                    <p:nvPicPr>
                      <p:cNvPr id="5" name="Object 4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1538288" y="1312863"/>
                        <a:ext cx="571500" cy="279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" name="Object 6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17228448"/>
              </p:ext>
            </p:extLst>
          </p:nvPr>
        </p:nvGraphicFramePr>
        <p:xfrm>
          <a:off x="2238502" y="1315149"/>
          <a:ext cx="6858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426" name="Equation" r:id="rId19" imgW="685800" imgH="279360" progId="Equation.DSMT4">
                  <p:embed/>
                </p:oleObj>
              </mc:Choice>
              <mc:Fallback>
                <p:oleObj name="Equation" r:id="rId19" imgW="685800" imgH="279360" progId="Equation.DSMT4">
                  <p:embed/>
                  <p:pic>
                    <p:nvPicPr>
                      <p:cNvPr id="62" name="Object 61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2238502" y="1315149"/>
                        <a:ext cx="685800" cy="279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4" name="Object 63"/>
          <p:cNvGraphicFramePr>
            <a:graphicFrameLocks noChangeAspect="1"/>
          </p:cNvGraphicFramePr>
          <p:nvPr/>
        </p:nvGraphicFramePr>
        <p:xfrm>
          <a:off x="4000500" y="1368425"/>
          <a:ext cx="5842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427" name="Equation" r:id="rId21" imgW="583920" imgH="279360" progId="Equation.DSMT4">
                  <p:embed/>
                </p:oleObj>
              </mc:Choice>
              <mc:Fallback>
                <p:oleObj name="Equation" r:id="rId21" imgW="583920" imgH="279360" progId="Equation.DSMT4">
                  <p:embed/>
                  <p:pic>
                    <p:nvPicPr>
                      <p:cNvPr id="64" name="Object 63"/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4000500" y="1368425"/>
                        <a:ext cx="584200" cy="279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5" name="Object 64"/>
          <p:cNvGraphicFramePr>
            <a:graphicFrameLocks noChangeAspect="1"/>
          </p:cNvGraphicFramePr>
          <p:nvPr/>
        </p:nvGraphicFramePr>
        <p:xfrm>
          <a:off x="3299460" y="1362329"/>
          <a:ext cx="5842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428" name="Equation" r:id="rId23" imgW="583920" imgH="279360" progId="Equation.DSMT4">
                  <p:embed/>
                </p:oleObj>
              </mc:Choice>
              <mc:Fallback>
                <p:oleObj name="Equation" r:id="rId23" imgW="583920" imgH="279360" progId="Equation.DSMT4">
                  <p:embed/>
                  <p:pic>
                    <p:nvPicPr>
                      <p:cNvPr id="65" name="Object 64"/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3299460" y="1362329"/>
                        <a:ext cx="584200" cy="279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1" name="Straight Arrow Connector 30"/>
          <p:cNvCxnSpPr/>
          <p:nvPr/>
        </p:nvCxnSpPr>
        <p:spPr>
          <a:xfrm flipH="1">
            <a:off x="2249424" y="1302512"/>
            <a:ext cx="530352" cy="2032"/>
          </a:xfrm>
          <a:prstGeom prst="straightConnector1">
            <a:avLst/>
          </a:prstGeom>
          <a:ln w="28575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17616029"/>
              </p:ext>
            </p:extLst>
          </p:nvPr>
        </p:nvGraphicFramePr>
        <p:xfrm>
          <a:off x="187897" y="1780350"/>
          <a:ext cx="10541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429" name="Equation" r:id="rId25" imgW="1054080" imgH="304560" progId="Equation.DSMT4">
                  <p:embed/>
                </p:oleObj>
              </mc:Choice>
              <mc:Fallback>
                <p:oleObj name="Equation" r:id="rId25" imgW="105408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187897" y="1780350"/>
                        <a:ext cx="10541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4779917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70304" y="166624"/>
            <a:ext cx="16193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/>
              <a:t>Event #1:</a:t>
            </a:r>
          </a:p>
          <a:p>
            <a:r>
              <a:rPr lang="en-AU" sz="1400" dirty="0"/>
              <a:t>Just before collision</a:t>
            </a:r>
            <a:endParaRPr lang="en-US" sz="1400" dirty="0"/>
          </a:p>
        </p:txBody>
      </p:sp>
      <p:sp>
        <p:nvSpPr>
          <p:cNvPr id="25" name="TextBox 24"/>
          <p:cNvSpPr txBox="1"/>
          <p:nvPr/>
        </p:nvSpPr>
        <p:spPr>
          <a:xfrm>
            <a:off x="3476752" y="148336"/>
            <a:ext cx="14927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/>
              <a:t>Event #2:</a:t>
            </a:r>
          </a:p>
          <a:p>
            <a:r>
              <a:rPr lang="en-AU" sz="1400" dirty="0"/>
              <a:t>Just after collision</a:t>
            </a:r>
            <a:endParaRPr lang="en-US" sz="1400" dirty="0"/>
          </a:p>
        </p:txBody>
      </p:sp>
      <p:grpSp>
        <p:nvGrpSpPr>
          <p:cNvPr id="27" name="Group 26"/>
          <p:cNvGrpSpPr/>
          <p:nvPr/>
        </p:nvGrpSpPr>
        <p:grpSpPr>
          <a:xfrm>
            <a:off x="272999" y="79248"/>
            <a:ext cx="1085665" cy="1061649"/>
            <a:chOff x="386791" y="2229104"/>
            <a:chExt cx="1085665" cy="1061649"/>
          </a:xfrm>
        </p:grpSpPr>
        <p:cxnSp>
          <p:nvCxnSpPr>
            <p:cNvPr id="28" name="Straight Connector 27"/>
            <p:cNvCxnSpPr/>
            <p:nvPr/>
          </p:nvCxnSpPr>
          <p:spPr>
            <a:xfrm>
              <a:off x="638048" y="2288032"/>
              <a:ext cx="0" cy="91033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rot="16200000">
              <a:off x="948944" y="2562352"/>
              <a:ext cx="0" cy="91033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0" name="Group 29"/>
            <p:cNvGrpSpPr/>
            <p:nvPr/>
          </p:nvGrpSpPr>
          <p:grpSpPr>
            <a:xfrm>
              <a:off x="386791" y="2648718"/>
              <a:ext cx="617818" cy="590191"/>
              <a:chOff x="468071" y="1425454"/>
              <a:chExt cx="617818" cy="590191"/>
            </a:xfrm>
          </p:grpSpPr>
          <p:cxnSp>
            <p:nvCxnSpPr>
              <p:cNvPr id="44" name="Straight Arrow Connector 43"/>
              <p:cNvCxnSpPr/>
              <p:nvPr/>
            </p:nvCxnSpPr>
            <p:spPr>
              <a:xfrm>
                <a:off x="725281" y="1798291"/>
                <a:ext cx="360608" cy="0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Arrow Connector 44"/>
              <p:cNvCxnSpPr/>
              <p:nvPr/>
            </p:nvCxnSpPr>
            <p:spPr>
              <a:xfrm rot="16200000">
                <a:off x="540913" y="1618446"/>
                <a:ext cx="360608" cy="0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6" name="Rectangle 45"/>
                  <p:cNvSpPr/>
                  <p:nvPr/>
                </p:nvSpPr>
                <p:spPr>
                  <a:xfrm>
                    <a:off x="810514" y="1784813"/>
                    <a:ext cx="247760" cy="2308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acc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8" name="Rectangle 7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10514" y="1784813"/>
                    <a:ext cx="247760" cy="2308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t="-10526" r="-27500" b="-3947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7" name="Rectangle 46"/>
                  <p:cNvSpPr/>
                  <p:nvPr/>
                </p:nvSpPr>
                <p:spPr>
                  <a:xfrm>
                    <a:off x="468071" y="1425454"/>
                    <a:ext cx="253146" cy="2308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acc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9" name="Rectangle 8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68071" y="1425454"/>
                    <a:ext cx="253146" cy="23083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t="-10811" r="-30952" b="-7297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37" name="TextBox 36"/>
            <p:cNvSpPr txBox="1"/>
            <p:nvPr/>
          </p:nvSpPr>
          <p:spPr>
            <a:xfrm>
              <a:off x="1194816" y="2982976"/>
              <a:ext cx="27764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400" dirty="0"/>
                <a:t>X</a:t>
              </a:r>
              <a:endParaRPr lang="en-US" sz="1400" dirty="0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408432" y="2229104"/>
              <a:ext cx="27764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400" dirty="0"/>
                <a:t>Y</a:t>
              </a:r>
              <a:endParaRPr lang="en-US" sz="1400" dirty="0"/>
            </a:p>
          </p:txBody>
        </p:sp>
      </p:grpSp>
      <p:sp>
        <p:nvSpPr>
          <p:cNvPr id="48" name="Oval 47"/>
          <p:cNvSpPr/>
          <p:nvPr/>
        </p:nvSpPr>
        <p:spPr>
          <a:xfrm>
            <a:off x="1757680" y="1022096"/>
            <a:ext cx="113792" cy="113792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2474976" y="1024128"/>
            <a:ext cx="113792" cy="113792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3655568" y="1026160"/>
            <a:ext cx="113792" cy="113792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4372864" y="1020064"/>
            <a:ext cx="113792" cy="113792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2" name="Straight Arrow Connector 51"/>
          <p:cNvCxnSpPr/>
          <p:nvPr/>
        </p:nvCxnSpPr>
        <p:spPr>
          <a:xfrm>
            <a:off x="1548384" y="1304544"/>
            <a:ext cx="530352" cy="2032"/>
          </a:xfrm>
          <a:prstGeom prst="straightConnector1">
            <a:avLst/>
          </a:prstGeom>
          <a:ln w="28575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 flipV="1">
            <a:off x="3828288" y="1450848"/>
            <a:ext cx="321056" cy="316992"/>
          </a:xfrm>
          <a:prstGeom prst="straightConnector1">
            <a:avLst/>
          </a:prstGeom>
          <a:ln w="28575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>
            <a:off x="3826256" y="1765808"/>
            <a:ext cx="424688" cy="363728"/>
          </a:xfrm>
          <a:prstGeom prst="straightConnector1">
            <a:avLst/>
          </a:prstGeom>
          <a:ln w="28575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6" name="Object 55"/>
          <p:cNvGraphicFramePr>
            <a:graphicFrameLocks noChangeAspect="1"/>
          </p:cNvGraphicFramePr>
          <p:nvPr/>
        </p:nvGraphicFramePr>
        <p:xfrm>
          <a:off x="1693037" y="730822"/>
          <a:ext cx="2667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439" name="Equation" r:id="rId7" imgW="266400" imgH="279360" progId="Equation.DSMT4">
                  <p:embed/>
                </p:oleObj>
              </mc:Choice>
              <mc:Fallback>
                <p:oleObj name="Equation" r:id="rId7" imgW="266400" imgH="279360" progId="Equation.DSMT4">
                  <p:embed/>
                  <p:pic>
                    <p:nvPicPr>
                      <p:cNvPr id="56" name="Object 55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693037" y="730822"/>
                        <a:ext cx="266700" cy="279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7" name="Object 56"/>
          <p:cNvGraphicFramePr>
            <a:graphicFrameLocks noChangeAspect="1"/>
          </p:cNvGraphicFramePr>
          <p:nvPr/>
        </p:nvGraphicFramePr>
        <p:xfrm>
          <a:off x="2402205" y="736918"/>
          <a:ext cx="2667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440" name="Equation" r:id="rId9" imgW="266400" imgH="279360" progId="Equation.DSMT4">
                  <p:embed/>
                </p:oleObj>
              </mc:Choice>
              <mc:Fallback>
                <p:oleObj name="Equation" r:id="rId9" imgW="266400" imgH="279360" progId="Equation.DSMT4">
                  <p:embed/>
                  <p:pic>
                    <p:nvPicPr>
                      <p:cNvPr id="57" name="Object 56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402205" y="736918"/>
                        <a:ext cx="266700" cy="279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8" name="Object 57"/>
          <p:cNvGraphicFramePr>
            <a:graphicFrameLocks noChangeAspect="1"/>
          </p:cNvGraphicFramePr>
          <p:nvPr/>
        </p:nvGraphicFramePr>
        <p:xfrm>
          <a:off x="3546221" y="718630"/>
          <a:ext cx="2667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441" name="Equation" r:id="rId11" imgW="266400" imgH="279360" progId="Equation.DSMT4">
                  <p:embed/>
                </p:oleObj>
              </mc:Choice>
              <mc:Fallback>
                <p:oleObj name="Equation" r:id="rId11" imgW="266400" imgH="279360" progId="Equation.DSMT4">
                  <p:embed/>
                  <p:pic>
                    <p:nvPicPr>
                      <p:cNvPr id="58" name="Object 57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546221" y="718630"/>
                        <a:ext cx="266700" cy="279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0" name="Object 59"/>
          <p:cNvGraphicFramePr>
            <a:graphicFrameLocks noChangeAspect="1"/>
          </p:cNvGraphicFramePr>
          <p:nvPr/>
        </p:nvGraphicFramePr>
        <p:xfrm>
          <a:off x="4302125" y="706438"/>
          <a:ext cx="2667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442" name="Equation" r:id="rId13" imgW="266400" imgH="279360" progId="Equation.DSMT4">
                  <p:embed/>
                </p:oleObj>
              </mc:Choice>
              <mc:Fallback>
                <p:oleObj name="Equation" r:id="rId13" imgW="266400" imgH="279360" progId="Equation.DSMT4">
                  <p:embed/>
                  <p:pic>
                    <p:nvPicPr>
                      <p:cNvPr id="60" name="Object 59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4302125" y="706438"/>
                        <a:ext cx="266700" cy="279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" name="Object 60"/>
          <p:cNvGraphicFramePr>
            <a:graphicFrameLocks noChangeAspect="1"/>
          </p:cNvGraphicFramePr>
          <p:nvPr/>
        </p:nvGraphicFramePr>
        <p:xfrm>
          <a:off x="165227" y="1402715"/>
          <a:ext cx="10668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443" name="Equation" r:id="rId15" imgW="1066680" imgH="279360" progId="Equation.DSMT4">
                  <p:embed/>
                </p:oleObj>
              </mc:Choice>
              <mc:Fallback>
                <p:oleObj name="Equation" r:id="rId15" imgW="1066680" imgH="279360" progId="Equation.DSMT4">
                  <p:embed/>
                  <p:pic>
                    <p:nvPicPr>
                      <p:cNvPr id="61" name="Object 60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165227" y="1402715"/>
                        <a:ext cx="1066800" cy="279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71667528"/>
              </p:ext>
            </p:extLst>
          </p:nvPr>
        </p:nvGraphicFramePr>
        <p:xfrm>
          <a:off x="1697038" y="1312863"/>
          <a:ext cx="2540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444" name="Equation" r:id="rId17" imgW="253800" imgH="279360" progId="Equation.DSMT4">
                  <p:embed/>
                </p:oleObj>
              </mc:Choice>
              <mc:Fallback>
                <p:oleObj name="Equation" r:id="rId17" imgW="253800" imgH="279360" progId="Equation.DSMT4">
                  <p:embed/>
                  <p:pic>
                    <p:nvPicPr>
                      <p:cNvPr id="5" name="Object 4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1697038" y="1312863"/>
                        <a:ext cx="254000" cy="279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" name="Object 6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25509543"/>
              </p:ext>
            </p:extLst>
          </p:nvPr>
        </p:nvGraphicFramePr>
        <p:xfrm>
          <a:off x="2295525" y="1314450"/>
          <a:ext cx="5715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445" name="Equation" r:id="rId19" imgW="571320" imgH="279360" progId="Equation.DSMT4">
                  <p:embed/>
                </p:oleObj>
              </mc:Choice>
              <mc:Fallback>
                <p:oleObj name="Equation" r:id="rId19" imgW="571320" imgH="279360" progId="Equation.DSMT4">
                  <p:embed/>
                  <p:pic>
                    <p:nvPicPr>
                      <p:cNvPr id="62" name="Object 61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2295525" y="1314450"/>
                        <a:ext cx="571500" cy="279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4" name="Object 6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73176173"/>
              </p:ext>
            </p:extLst>
          </p:nvPr>
        </p:nvGraphicFramePr>
        <p:xfrm>
          <a:off x="4252468" y="1843913"/>
          <a:ext cx="5842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446" name="Equation" r:id="rId21" imgW="583920" imgH="279360" progId="Equation.DSMT4">
                  <p:embed/>
                </p:oleObj>
              </mc:Choice>
              <mc:Fallback>
                <p:oleObj name="Equation" r:id="rId21" imgW="583920" imgH="279360" progId="Equation.DSMT4">
                  <p:embed/>
                  <p:pic>
                    <p:nvPicPr>
                      <p:cNvPr id="64" name="Object 63"/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4252468" y="1843913"/>
                        <a:ext cx="584200" cy="279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5" name="Object 6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0874333"/>
              </p:ext>
            </p:extLst>
          </p:nvPr>
        </p:nvGraphicFramePr>
        <p:xfrm>
          <a:off x="4189476" y="1342009"/>
          <a:ext cx="5842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447" name="Equation" r:id="rId23" imgW="583920" imgH="279360" progId="Equation.DSMT4">
                  <p:embed/>
                </p:oleObj>
              </mc:Choice>
              <mc:Fallback>
                <p:oleObj name="Equation" r:id="rId23" imgW="583920" imgH="279360" progId="Equation.DSMT4">
                  <p:embed/>
                  <p:pic>
                    <p:nvPicPr>
                      <p:cNvPr id="65" name="Object 64"/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4189476" y="1342009"/>
                        <a:ext cx="584200" cy="279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" name="Straight Connector 5"/>
          <p:cNvCxnSpPr/>
          <p:nvPr/>
        </p:nvCxnSpPr>
        <p:spPr>
          <a:xfrm>
            <a:off x="3836416" y="1365504"/>
            <a:ext cx="0" cy="8006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rot="16200000">
            <a:off x="4057904" y="1367536"/>
            <a:ext cx="0" cy="8006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911857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/>
          <p:cNvSpPr/>
          <p:nvPr/>
        </p:nvSpPr>
        <p:spPr>
          <a:xfrm rot="2162277">
            <a:off x="3875024" y="851408"/>
            <a:ext cx="150368" cy="150368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 rot="2162277">
            <a:off x="2698496" y="780288"/>
            <a:ext cx="150368" cy="150368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5" name="Object 6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48573274"/>
              </p:ext>
            </p:extLst>
          </p:nvPr>
        </p:nvGraphicFramePr>
        <p:xfrm>
          <a:off x="2200148" y="854329"/>
          <a:ext cx="3683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59" name="Equation" r:id="rId3" imgW="368280" imgH="304560" progId="Equation.DSMT4">
                  <p:embed/>
                </p:oleObj>
              </mc:Choice>
              <mc:Fallback>
                <p:oleObj name="Equation" r:id="rId3" imgW="368280" imgH="304560" progId="Equation.DSMT4">
                  <p:embed/>
                  <p:pic>
                    <p:nvPicPr>
                      <p:cNvPr id="65" name="Object 6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200148" y="854329"/>
                        <a:ext cx="3683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0" name="Group 9"/>
          <p:cNvGrpSpPr/>
          <p:nvPr/>
        </p:nvGrpSpPr>
        <p:grpSpPr>
          <a:xfrm rot="2279876">
            <a:off x="2302256" y="211328"/>
            <a:ext cx="753872" cy="597408"/>
            <a:chOff x="351536" y="1207008"/>
            <a:chExt cx="753872" cy="597408"/>
          </a:xfrm>
        </p:grpSpPr>
        <p:cxnSp>
          <p:nvCxnSpPr>
            <p:cNvPr id="54" name="Straight Arrow Connector 53"/>
            <p:cNvCxnSpPr/>
            <p:nvPr/>
          </p:nvCxnSpPr>
          <p:spPr>
            <a:xfrm flipV="1">
              <a:off x="1093216" y="1207008"/>
              <a:ext cx="0" cy="597408"/>
            </a:xfrm>
            <a:prstGeom prst="straightConnector1">
              <a:avLst/>
            </a:prstGeom>
            <a:ln w="12700">
              <a:solidFill>
                <a:srgbClr val="3399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/>
            <p:cNvCxnSpPr/>
            <p:nvPr/>
          </p:nvCxnSpPr>
          <p:spPr>
            <a:xfrm flipV="1">
              <a:off x="351536" y="1796288"/>
              <a:ext cx="753872" cy="2032"/>
            </a:xfrm>
            <a:prstGeom prst="straightConnector1">
              <a:avLst/>
            </a:prstGeom>
            <a:ln w="12700">
              <a:solidFill>
                <a:srgbClr val="3399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 flipV="1">
              <a:off x="361696" y="1215136"/>
              <a:ext cx="735584" cy="585216"/>
            </a:xfrm>
            <a:prstGeom prst="straightConnector1">
              <a:avLst/>
            </a:prstGeom>
            <a:ln w="28575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57975943"/>
              </p:ext>
            </p:extLst>
          </p:nvPr>
        </p:nvGraphicFramePr>
        <p:xfrm>
          <a:off x="2160969" y="1329246"/>
          <a:ext cx="13589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60" name="Equation" r:id="rId5" imgW="1358640" imgH="304560" progId="Equation.DSMT4">
                  <p:embed/>
                </p:oleObj>
              </mc:Choice>
              <mc:Fallback>
                <p:oleObj name="Equation" r:id="rId5" imgW="135864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60969" y="1329246"/>
                        <a:ext cx="13589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9" name="Straight Arrow Connector 38"/>
          <p:cNvCxnSpPr/>
          <p:nvPr/>
        </p:nvCxnSpPr>
        <p:spPr>
          <a:xfrm rot="2279876" flipV="1">
            <a:off x="439479" y="217619"/>
            <a:ext cx="735584" cy="585216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39086443"/>
              </p:ext>
            </p:extLst>
          </p:nvPr>
        </p:nvGraphicFramePr>
        <p:xfrm>
          <a:off x="624523" y="220282"/>
          <a:ext cx="2540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61" name="Equation" r:id="rId7" imgW="253800" imgH="279360" progId="Equation.DSMT4">
                  <p:embed/>
                </p:oleObj>
              </mc:Choice>
              <mc:Fallback>
                <p:oleObj name="Equation" r:id="rId7" imgW="253800" imgH="279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24523" y="220282"/>
                        <a:ext cx="254000" cy="279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" name="Object 4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98291049"/>
              </p:ext>
            </p:extLst>
          </p:nvPr>
        </p:nvGraphicFramePr>
        <p:xfrm>
          <a:off x="2994660" y="689737"/>
          <a:ext cx="3683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62" name="Equation" r:id="rId9" imgW="368280" imgH="304560" progId="Equation.DSMT4">
                  <p:embed/>
                </p:oleObj>
              </mc:Choice>
              <mc:Fallback>
                <p:oleObj name="Equation" r:id="rId9" imgW="368280" imgH="304560" progId="Equation.DSMT4">
                  <p:embed/>
                  <p:pic>
                    <p:nvPicPr>
                      <p:cNvPr id="65" name="Object 64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994660" y="689737"/>
                        <a:ext cx="3683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" name="Object 4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87378084"/>
              </p:ext>
            </p:extLst>
          </p:nvPr>
        </p:nvGraphicFramePr>
        <p:xfrm>
          <a:off x="2496820" y="131445"/>
          <a:ext cx="3429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63" name="Equation" r:id="rId11" imgW="342720" imgH="304560" progId="Equation.DSMT4">
                  <p:embed/>
                </p:oleObj>
              </mc:Choice>
              <mc:Fallback>
                <p:oleObj name="Equation" r:id="rId11" imgW="342720" imgH="304560" progId="Equation.DSMT4">
                  <p:embed/>
                  <p:pic>
                    <p:nvPicPr>
                      <p:cNvPr id="41" name="Object 40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496820" y="131445"/>
                        <a:ext cx="3429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3" name="Straight Arrow Connector 52"/>
          <p:cNvCxnSpPr/>
          <p:nvPr/>
        </p:nvCxnSpPr>
        <p:spPr>
          <a:xfrm rot="2279876" flipV="1">
            <a:off x="3766630" y="1167552"/>
            <a:ext cx="753872" cy="2032"/>
          </a:xfrm>
          <a:prstGeom prst="straightConnector1">
            <a:avLst/>
          </a:prstGeom>
          <a:ln w="12700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 rot="2279876" flipV="1">
            <a:off x="4033422" y="405397"/>
            <a:ext cx="0" cy="597408"/>
          </a:xfrm>
          <a:prstGeom prst="straightConnector1">
            <a:avLst/>
          </a:prstGeom>
          <a:ln w="12700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41875859"/>
              </p:ext>
            </p:extLst>
          </p:nvPr>
        </p:nvGraphicFramePr>
        <p:xfrm>
          <a:off x="3724847" y="439738"/>
          <a:ext cx="2794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64" name="Equation" r:id="rId13" imgW="279360" imgH="279360" progId="Equation.DSMT4">
                  <p:embed/>
                </p:oleObj>
              </mc:Choice>
              <mc:Fallback>
                <p:oleObj name="Equation" r:id="rId13" imgW="279360" imgH="279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3724847" y="439738"/>
                        <a:ext cx="279400" cy="279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6" name="Object 6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46217459"/>
              </p:ext>
            </p:extLst>
          </p:nvPr>
        </p:nvGraphicFramePr>
        <p:xfrm>
          <a:off x="3934143" y="1120458"/>
          <a:ext cx="2794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65" name="Equation" r:id="rId15" imgW="279360" imgH="279360" progId="Equation.DSMT4">
                  <p:embed/>
                </p:oleObj>
              </mc:Choice>
              <mc:Fallback>
                <p:oleObj name="Equation" r:id="rId15" imgW="279360" imgH="279360" progId="Equation.DSMT4">
                  <p:embed/>
                  <p:pic>
                    <p:nvPicPr>
                      <p:cNvPr id="14" name="Object 13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3934143" y="1120458"/>
                        <a:ext cx="279400" cy="279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8687572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/>
          <p:cNvSpPr/>
          <p:nvPr/>
        </p:nvSpPr>
        <p:spPr>
          <a:xfrm>
            <a:off x="894080" y="556768"/>
            <a:ext cx="2938272" cy="1089645"/>
          </a:xfrm>
          <a:custGeom>
            <a:avLst/>
            <a:gdLst>
              <a:gd name="connsiteX0" fmla="*/ 0 w 2938272"/>
              <a:gd name="connsiteY0" fmla="*/ 0 h 1089645"/>
              <a:gd name="connsiteX1" fmla="*/ 325120 w 2938272"/>
              <a:gd name="connsiteY1" fmla="*/ 662432 h 1089645"/>
              <a:gd name="connsiteX2" fmla="*/ 719328 w 2938272"/>
              <a:gd name="connsiteY2" fmla="*/ 1089152 h 1089645"/>
              <a:gd name="connsiteX3" fmla="*/ 1113536 w 2938272"/>
              <a:gd name="connsiteY3" fmla="*/ 739648 h 1089645"/>
              <a:gd name="connsiteX4" fmla="*/ 1414272 w 2938272"/>
              <a:gd name="connsiteY4" fmla="*/ 365760 h 1089645"/>
              <a:gd name="connsiteX5" fmla="*/ 1710944 w 2938272"/>
              <a:gd name="connsiteY5" fmla="*/ 686816 h 1089645"/>
              <a:gd name="connsiteX6" fmla="*/ 2011680 w 2938272"/>
              <a:gd name="connsiteY6" fmla="*/ 751840 h 1089645"/>
              <a:gd name="connsiteX7" fmla="*/ 2938272 w 2938272"/>
              <a:gd name="connsiteY7" fmla="*/ 764032 h 1089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38272" h="1089645">
                <a:moveTo>
                  <a:pt x="0" y="0"/>
                </a:moveTo>
                <a:cubicBezTo>
                  <a:pt x="102616" y="240453"/>
                  <a:pt x="205232" y="480907"/>
                  <a:pt x="325120" y="662432"/>
                </a:cubicBezTo>
                <a:cubicBezTo>
                  <a:pt x="445008" y="843957"/>
                  <a:pt x="587925" y="1076283"/>
                  <a:pt x="719328" y="1089152"/>
                </a:cubicBezTo>
                <a:cubicBezTo>
                  <a:pt x="850731" y="1102021"/>
                  <a:pt x="997712" y="860213"/>
                  <a:pt x="1113536" y="739648"/>
                </a:cubicBezTo>
                <a:cubicBezTo>
                  <a:pt x="1229360" y="619083"/>
                  <a:pt x="1314704" y="374565"/>
                  <a:pt x="1414272" y="365760"/>
                </a:cubicBezTo>
                <a:cubicBezTo>
                  <a:pt x="1513840" y="356955"/>
                  <a:pt x="1611376" y="622469"/>
                  <a:pt x="1710944" y="686816"/>
                </a:cubicBezTo>
                <a:cubicBezTo>
                  <a:pt x="1810512" y="751163"/>
                  <a:pt x="1807125" y="738971"/>
                  <a:pt x="2011680" y="751840"/>
                </a:cubicBezTo>
                <a:cubicBezTo>
                  <a:pt x="2216235" y="764709"/>
                  <a:pt x="2577253" y="764370"/>
                  <a:pt x="2938272" y="764032"/>
                </a:cubicBezTo>
              </a:path>
            </a:pathLst>
          </a:cu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/>
          <p:cNvCxnSpPr>
            <a:endCxn id="12" idx="0"/>
          </p:cNvCxnSpPr>
          <p:nvPr/>
        </p:nvCxnSpPr>
        <p:spPr>
          <a:xfrm flipV="1">
            <a:off x="877824" y="556768"/>
            <a:ext cx="16256" cy="11988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2308352" y="916432"/>
            <a:ext cx="2032" cy="8676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3241040" y="1320800"/>
            <a:ext cx="2032" cy="4531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08000" y="1780032"/>
            <a:ext cx="3490976" cy="4064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731520" y="260096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/>
              <a:t>A</a:t>
            </a:r>
            <a:endParaRPr lang="en-US" sz="1400" dirty="0"/>
          </a:p>
        </p:txBody>
      </p:sp>
      <p:sp>
        <p:nvSpPr>
          <p:cNvPr id="27" name="TextBox 26"/>
          <p:cNvSpPr txBox="1"/>
          <p:nvPr/>
        </p:nvSpPr>
        <p:spPr>
          <a:xfrm>
            <a:off x="2659888" y="969264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/>
              <a:t>C</a:t>
            </a:r>
            <a:endParaRPr lang="en-US" sz="1400" dirty="0"/>
          </a:p>
        </p:txBody>
      </p:sp>
      <p:sp>
        <p:nvSpPr>
          <p:cNvPr id="28" name="TextBox 27"/>
          <p:cNvSpPr txBox="1"/>
          <p:nvPr/>
        </p:nvSpPr>
        <p:spPr>
          <a:xfrm>
            <a:off x="2149856" y="625856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/>
              <a:t>B</a:t>
            </a:r>
            <a:endParaRPr lang="en-US" sz="1400" dirty="0"/>
          </a:p>
        </p:txBody>
      </p:sp>
      <p:sp>
        <p:nvSpPr>
          <p:cNvPr id="29" name="TextBox 28"/>
          <p:cNvSpPr txBox="1"/>
          <p:nvPr/>
        </p:nvSpPr>
        <p:spPr>
          <a:xfrm>
            <a:off x="3639312" y="940816"/>
            <a:ext cx="2952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/>
              <a:t>D</a:t>
            </a:r>
            <a:endParaRPr lang="en-US" sz="1400" dirty="0"/>
          </a:p>
        </p:txBody>
      </p:sp>
      <p:sp>
        <p:nvSpPr>
          <p:cNvPr id="30" name="TextBox 29"/>
          <p:cNvSpPr txBox="1"/>
          <p:nvPr/>
        </p:nvSpPr>
        <p:spPr>
          <a:xfrm>
            <a:off x="554736" y="1066800"/>
            <a:ext cx="641522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AU" sz="1400" dirty="0"/>
              <a:t>180 m</a:t>
            </a:r>
            <a:endParaRPr lang="en-US" sz="1400" dirty="0"/>
          </a:p>
        </p:txBody>
      </p:sp>
      <p:sp>
        <p:nvSpPr>
          <p:cNvPr id="31" name="TextBox 30"/>
          <p:cNvSpPr txBox="1"/>
          <p:nvPr/>
        </p:nvSpPr>
        <p:spPr>
          <a:xfrm>
            <a:off x="2027936" y="1345184"/>
            <a:ext cx="641522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AU" sz="1400" dirty="0"/>
              <a:t>120 m</a:t>
            </a:r>
            <a:endParaRPr lang="en-US" sz="1400" dirty="0"/>
          </a:p>
        </p:txBody>
      </p:sp>
      <p:sp>
        <p:nvSpPr>
          <p:cNvPr id="32" name="TextBox 31"/>
          <p:cNvSpPr txBox="1"/>
          <p:nvPr/>
        </p:nvSpPr>
        <p:spPr>
          <a:xfrm>
            <a:off x="3277616" y="1391920"/>
            <a:ext cx="550151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AU" sz="1400" dirty="0"/>
              <a:t>90 m</a:t>
            </a:r>
            <a:endParaRPr lang="en-US" sz="1400" dirty="0"/>
          </a:p>
        </p:txBody>
      </p:sp>
      <p:cxnSp>
        <p:nvCxnSpPr>
          <p:cNvPr id="52224" name="Straight Arrow Connector 52223"/>
          <p:cNvCxnSpPr/>
          <p:nvPr/>
        </p:nvCxnSpPr>
        <p:spPr>
          <a:xfrm>
            <a:off x="2782459" y="891027"/>
            <a:ext cx="998443" cy="6106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2899664" y="566928"/>
            <a:ext cx="641522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AU" sz="1400" dirty="0"/>
              <a:t>100 m</a:t>
            </a:r>
            <a:endParaRPr lang="en-US" sz="1400" dirty="0"/>
          </a:p>
        </p:txBody>
      </p:sp>
      <p:sp>
        <p:nvSpPr>
          <p:cNvPr id="36" name="Oval 35"/>
          <p:cNvSpPr/>
          <p:nvPr/>
        </p:nvSpPr>
        <p:spPr>
          <a:xfrm>
            <a:off x="867664" y="512064"/>
            <a:ext cx="58928" cy="46736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2279904" y="879856"/>
            <a:ext cx="58928" cy="46736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2773680" y="1280160"/>
            <a:ext cx="58928" cy="46736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3777488" y="1292352"/>
            <a:ext cx="58928" cy="46736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2228" name="Picture 4" descr="Image result for image roller coast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3585" y="2051214"/>
            <a:ext cx="2340864" cy="1048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960493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Straight Arrow Connector 39"/>
          <p:cNvCxnSpPr/>
          <p:nvPr/>
        </p:nvCxnSpPr>
        <p:spPr>
          <a:xfrm flipH="1">
            <a:off x="3102864" y="1290320"/>
            <a:ext cx="4064" cy="451104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773" name="Picture 509" descr="Image result for image basketbal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002" y="390144"/>
            <a:ext cx="923290" cy="923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251968" y="2076704"/>
            <a:ext cx="1808480" cy="5283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/>
          <p:cNvCxnSpPr/>
          <p:nvPr/>
        </p:nvCxnSpPr>
        <p:spPr>
          <a:xfrm flipH="1">
            <a:off x="865632" y="1259840"/>
            <a:ext cx="4064" cy="451104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H="1" flipV="1">
            <a:off x="1615440" y="1444752"/>
            <a:ext cx="4064" cy="451104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784096" y="1483360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?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2556256" y="479552"/>
            <a:ext cx="14464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/>
              <a:t>System is the ball</a:t>
            </a:r>
            <a:endParaRPr lang="en-US" sz="1400" dirty="0"/>
          </a:p>
        </p:txBody>
      </p:sp>
      <p:sp>
        <p:nvSpPr>
          <p:cNvPr id="39" name="Oval 38"/>
          <p:cNvSpPr/>
          <p:nvPr/>
        </p:nvSpPr>
        <p:spPr>
          <a:xfrm>
            <a:off x="3045968" y="1225296"/>
            <a:ext cx="113792" cy="113792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Arrow Connector 40"/>
          <p:cNvCxnSpPr/>
          <p:nvPr/>
        </p:nvCxnSpPr>
        <p:spPr>
          <a:xfrm flipV="1">
            <a:off x="3535680" y="1044448"/>
            <a:ext cx="0" cy="256032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/>
          <p:cNvSpPr/>
          <p:nvPr/>
        </p:nvSpPr>
        <p:spPr>
          <a:xfrm>
            <a:off x="3478784" y="1235456"/>
            <a:ext cx="113792" cy="113792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5" name="Object 4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473825"/>
              </p:ext>
            </p:extLst>
          </p:nvPr>
        </p:nvGraphicFramePr>
        <p:xfrm>
          <a:off x="3668967" y="1217486"/>
          <a:ext cx="2286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16" name="Equation" r:id="rId4" imgW="228600" imgH="203040" progId="Equation.DSMT4">
                  <p:embed/>
                </p:oleObj>
              </mc:Choice>
              <mc:Fallback>
                <p:oleObj name="Equation" r:id="rId4" imgW="22860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68967" y="1217486"/>
                        <a:ext cx="228600" cy="203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" name="Object 4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80574469"/>
              </p:ext>
            </p:extLst>
          </p:nvPr>
        </p:nvGraphicFramePr>
        <p:xfrm>
          <a:off x="2764727" y="1203262"/>
          <a:ext cx="2286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17" name="Equation" r:id="rId6" imgW="228600" imgH="203040" progId="Equation.DSMT4">
                  <p:embed/>
                </p:oleObj>
              </mc:Choice>
              <mc:Fallback>
                <p:oleObj name="Equation" r:id="rId6" imgW="228600" imgH="203040" progId="Equation.DSMT4">
                  <p:embed/>
                  <p:pic>
                    <p:nvPicPr>
                      <p:cNvPr id="45" name="Object 44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764727" y="1203262"/>
                        <a:ext cx="228600" cy="203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" name="Object 4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11207446"/>
              </p:ext>
            </p:extLst>
          </p:nvPr>
        </p:nvGraphicFramePr>
        <p:xfrm>
          <a:off x="2891981" y="1557338"/>
          <a:ext cx="1651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18" name="Equation" r:id="rId7" imgW="164880" imgH="279360" progId="Equation.DSMT4">
                  <p:embed/>
                </p:oleObj>
              </mc:Choice>
              <mc:Fallback>
                <p:oleObj name="Equation" r:id="rId7" imgW="164880" imgH="279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891981" y="1557338"/>
                        <a:ext cx="165100" cy="279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" name="Object 4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7238648"/>
              </p:ext>
            </p:extLst>
          </p:nvPr>
        </p:nvGraphicFramePr>
        <p:xfrm>
          <a:off x="3277553" y="951802"/>
          <a:ext cx="1905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19" name="Equation" r:id="rId9" imgW="190440" imgH="279360" progId="Equation.DSMT4">
                  <p:embed/>
                </p:oleObj>
              </mc:Choice>
              <mc:Fallback>
                <p:oleObj name="Equation" r:id="rId9" imgW="190440" imgH="279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277553" y="951802"/>
                        <a:ext cx="190500" cy="279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" name="Object 4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24957604"/>
              </p:ext>
            </p:extLst>
          </p:nvPr>
        </p:nvGraphicFramePr>
        <p:xfrm>
          <a:off x="2275269" y="1890078"/>
          <a:ext cx="23495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20" name="Equation" r:id="rId11" imgW="2349360" imgH="304560" progId="Equation.DSMT4">
                  <p:embed/>
                </p:oleObj>
              </mc:Choice>
              <mc:Fallback>
                <p:oleObj name="Equation" r:id="rId11" imgW="234936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275269" y="1890078"/>
                        <a:ext cx="23495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775" name="Picture 511" descr="Image result for image Earth"/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70" r="18096"/>
          <a:stretch/>
        </p:blipFill>
        <p:spPr bwMode="auto">
          <a:xfrm>
            <a:off x="1560576" y="2483104"/>
            <a:ext cx="699008" cy="665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903046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traight Arrow Connector 19"/>
          <p:cNvCxnSpPr/>
          <p:nvPr/>
        </p:nvCxnSpPr>
        <p:spPr>
          <a:xfrm>
            <a:off x="4504944" y="1412240"/>
            <a:ext cx="2032" cy="225552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 flipV="1">
            <a:off x="4515104" y="577088"/>
            <a:ext cx="0" cy="304800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3052064" y="528320"/>
            <a:ext cx="0" cy="451104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509" descr="Image result for image basketbal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234" y="922084"/>
            <a:ext cx="492950" cy="492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537" name="Picture 249" descr="Image result for image Earth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146" y="1463040"/>
            <a:ext cx="1414018" cy="1414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val 2"/>
          <p:cNvSpPr/>
          <p:nvPr/>
        </p:nvSpPr>
        <p:spPr>
          <a:xfrm>
            <a:off x="207264" y="865632"/>
            <a:ext cx="1828800" cy="2182368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21920" y="85344"/>
            <a:ext cx="22799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/>
              <a:t>System: basketball and Earth</a:t>
            </a:r>
            <a:endParaRPr lang="en-US" sz="1400" dirty="0"/>
          </a:p>
        </p:txBody>
      </p:sp>
      <p:sp>
        <p:nvSpPr>
          <p:cNvPr id="13" name="Oval 12"/>
          <p:cNvSpPr/>
          <p:nvPr/>
        </p:nvSpPr>
        <p:spPr>
          <a:xfrm>
            <a:off x="2993136" y="497840"/>
            <a:ext cx="113792" cy="113792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3001264" y="1225296"/>
            <a:ext cx="113792" cy="113792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3720592" y="1156208"/>
            <a:ext cx="113792" cy="113792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3720592" y="1241552"/>
            <a:ext cx="113792" cy="113792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4439920" y="1383792"/>
            <a:ext cx="113792" cy="113792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4456176" y="778256"/>
            <a:ext cx="113792" cy="113792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Arrow Connector 26"/>
          <p:cNvCxnSpPr/>
          <p:nvPr/>
        </p:nvCxnSpPr>
        <p:spPr>
          <a:xfrm flipV="1">
            <a:off x="3596640" y="942848"/>
            <a:ext cx="0" cy="28041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3944112" y="1306576"/>
            <a:ext cx="0" cy="28041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2735072" y="1137920"/>
            <a:ext cx="2728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/>
              <a:t>E</a:t>
            </a:r>
            <a:endParaRPr lang="en-US" sz="1400" dirty="0"/>
          </a:p>
        </p:txBody>
      </p:sp>
      <p:sp>
        <p:nvSpPr>
          <p:cNvPr id="31" name="TextBox 30"/>
          <p:cNvSpPr txBox="1"/>
          <p:nvPr/>
        </p:nvSpPr>
        <p:spPr>
          <a:xfrm>
            <a:off x="3517392" y="1249680"/>
            <a:ext cx="2728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/>
              <a:t>E</a:t>
            </a:r>
            <a:endParaRPr lang="en-US" sz="1400" dirty="0"/>
          </a:p>
        </p:txBody>
      </p:sp>
      <p:sp>
        <p:nvSpPr>
          <p:cNvPr id="32" name="TextBox 31"/>
          <p:cNvSpPr txBox="1"/>
          <p:nvPr/>
        </p:nvSpPr>
        <p:spPr>
          <a:xfrm>
            <a:off x="4183888" y="1286256"/>
            <a:ext cx="2728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/>
              <a:t>E</a:t>
            </a:r>
            <a:endParaRPr lang="en-US" sz="1400" dirty="0"/>
          </a:p>
        </p:txBody>
      </p:sp>
      <p:sp>
        <p:nvSpPr>
          <p:cNvPr id="33" name="TextBox 32"/>
          <p:cNvSpPr txBox="1"/>
          <p:nvPr/>
        </p:nvSpPr>
        <p:spPr>
          <a:xfrm>
            <a:off x="2737104" y="388112"/>
            <a:ext cx="282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/>
              <a:t>B</a:t>
            </a:r>
            <a:endParaRPr lang="en-US" sz="1400" dirty="0"/>
          </a:p>
        </p:txBody>
      </p:sp>
      <p:sp>
        <p:nvSpPr>
          <p:cNvPr id="34" name="TextBox 33"/>
          <p:cNvSpPr txBox="1"/>
          <p:nvPr/>
        </p:nvSpPr>
        <p:spPr>
          <a:xfrm>
            <a:off x="3797808" y="973328"/>
            <a:ext cx="282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/>
              <a:t>B</a:t>
            </a:r>
            <a:endParaRPr lang="en-US" sz="1400" dirty="0"/>
          </a:p>
        </p:txBody>
      </p:sp>
      <p:sp>
        <p:nvSpPr>
          <p:cNvPr id="35" name="TextBox 34"/>
          <p:cNvSpPr txBox="1"/>
          <p:nvPr/>
        </p:nvSpPr>
        <p:spPr>
          <a:xfrm>
            <a:off x="4557776" y="680720"/>
            <a:ext cx="282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/>
              <a:t>B</a:t>
            </a:r>
            <a:endParaRPr lang="en-US" sz="1400" dirty="0"/>
          </a:p>
        </p:txBody>
      </p:sp>
      <p:graphicFrame>
        <p:nvGraphicFramePr>
          <p:cNvPr id="36" name="Object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12250213"/>
              </p:ext>
            </p:extLst>
          </p:nvPr>
        </p:nvGraphicFramePr>
        <p:xfrm>
          <a:off x="3356293" y="179134"/>
          <a:ext cx="9271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637" name="Equation" r:id="rId5" imgW="927000" imgH="304560" progId="Equation.DSMT4">
                  <p:embed/>
                </p:oleObj>
              </mc:Choice>
              <mc:Fallback>
                <p:oleObj name="Equation" r:id="rId5" imgW="92700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356293" y="179134"/>
                        <a:ext cx="9271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Object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52235589"/>
              </p:ext>
            </p:extLst>
          </p:nvPr>
        </p:nvGraphicFramePr>
        <p:xfrm>
          <a:off x="3424111" y="607314"/>
          <a:ext cx="3175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638" name="Equation" r:id="rId7" imgW="317160" imgH="304560" progId="Equation.DSMT4">
                  <p:embed/>
                </p:oleObj>
              </mc:Choice>
              <mc:Fallback>
                <p:oleObj name="Equation" r:id="rId7" imgW="317160" imgH="304560" progId="Equation.DSMT4">
                  <p:embed/>
                  <p:pic>
                    <p:nvPicPr>
                      <p:cNvPr id="36" name="Object 35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424111" y="607314"/>
                        <a:ext cx="3175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" name="Object 3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55355052"/>
              </p:ext>
            </p:extLst>
          </p:nvPr>
        </p:nvGraphicFramePr>
        <p:xfrm>
          <a:off x="3806698" y="1638872"/>
          <a:ext cx="3175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639" name="Equation" r:id="rId9" imgW="317160" imgH="304560" progId="Equation.DSMT4">
                  <p:embed/>
                </p:oleObj>
              </mc:Choice>
              <mc:Fallback>
                <p:oleObj name="Equation" r:id="rId9" imgW="317160" imgH="304560" progId="Equation.DSMT4">
                  <p:embed/>
                  <p:pic>
                    <p:nvPicPr>
                      <p:cNvPr id="36" name="Object 35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806698" y="1638872"/>
                        <a:ext cx="3175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Object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1589450"/>
              </p:ext>
            </p:extLst>
          </p:nvPr>
        </p:nvGraphicFramePr>
        <p:xfrm>
          <a:off x="2337499" y="2548954"/>
          <a:ext cx="2387600" cy="889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640" name="Equation" r:id="rId11" imgW="2387520" imgH="888840" progId="Equation.DSMT4">
                  <p:embed/>
                </p:oleObj>
              </mc:Choice>
              <mc:Fallback>
                <p:oleObj name="Equation" r:id="rId11" imgW="2387520" imgH="8888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337499" y="2548954"/>
                        <a:ext cx="2387600" cy="889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" name="TextBox 39"/>
          <p:cNvSpPr txBox="1"/>
          <p:nvPr/>
        </p:nvSpPr>
        <p:spPr>
          <a:xfrm>
            <a:off x="2344928" y="2153920"/>
            <a:ext cx="20008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/>
              <a:t>Momentum is conserved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15101383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Straight Arrow Connector 26"/>
          <p:cNvCxnSpPr/>
          <p:nvPr/>
        </p:nvCxnSpPr>
        <p:spPr>
          <a:xfrm flipH="1">
            <a:off x="589280" y="906272"/>
            <a:ext cx="4064" cy="451104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509" descr="Image result for image basketbal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218" y="174308"/>
            <a:ext cx="326326" cy="326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Rectangle 25"/>
          <p:cNvSpPr/>
          <p:nvPr/>
        </p:nvSpPr>
        <p:spPr>
          <a:xfrm>
            <a:off x="146304" y="1341120"/>
            <a:ext cx="910336" cy="9753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/>
          <p:cNvCxnSpPr/>
          <p:nvPr/>
        </p:nvCxnSpPr>
        <p:spPr>
          <a:xfrm flipV="1">
            <a:off x="3844544" y="1062736"/>
            <a:ext cx="2032" cy="286512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 flipH="1">
            <a:off x="268224" y="361696"/>
            <a:ext cx="20320" cy="971296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47841237"/>
              </p:ext>
            </p:extLst>
          </p:nvPr>
        </p:nvGraphicFramePr>
        <p:xfrm>
          <a:off x="179388" y="663575"/>
          <a:ext cx="1778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029" name="Equation" r:id="rId4" imgW="177480" imgH="279360" progId="Equation.DSMT4">
                  <p:embed/>
                </p:oleObj>
              </mc:Choice>
              <mc:Fallback>
                <p:oleObj name="Equation" r:id="rId4" imgW="177480" imgH="279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79388" y="663575"/>
                        <a:ext cx="177800" cy="2794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84027480"/>
              </p:ext>
            </p:extLst>
          </p:nvPr>
        </p:nvGraphicFramePr>
        <p:xfrm>
          <a:off x="606425" y="987425"/>
          <a:ext cx="965200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030" name="Equation" r:id="rId6" imgW="965160" imgH="330120" progId="Equation.DSMT4">
                  <p:embed/>
                </p:oleObj>
              </mc:Choice>
              <mc:Fallback>
                <p:oleObj name="Equation" r:id="rId6" imgW="965160" imgH="3301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06425" y="987425"/>
                        <a:ext cx="965200" cy="330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" name="Rectangle 30"/>
          <p:cNvSpPr/>
          <p:nvPr/>
        </p:nvSpPr>
        <p:spPr>
          <a:xfrm>
            <a:off x="3440176" y="1351280"/>
            <a:ext cx="910336" cy="9753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509" descr="Image result for image basketbal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4682" y="468948"/>
            <a:ext cx="326326" cy="326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5" name="Straight Arrow Connector 34"/>
          <p:cNvCxnSpPr/>
          <p:nvPr/>
        </p:nvCxnSpPr>
        <p:spPr>
          <a:xfrm flipH="1">
            <a:off x="3578352" y="759968"/>
            <a:ext cx="2032" cy="595376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4" name="Object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55684696"/>
              </p:ext>
            </p:extLst>
          </p:nvPr>
        </p:nvGraphicFramePr>
        <p:xfrm>
          <a:off x="3493516" y="917575"/>
          <a:ext cx="2032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031" name="Equation" r:id="rId8" imgW="203040" imgH="279360" progId="Equation.DSMT4">
                  <p:embed/>
                </p:oleObj>
              </mc:Choice>
              <mc:Fallback>
                <p:oleObj name="Equation" r:id="rId8" imgW="203040" imgH="279360" progId="Equation.DSMT4">
                  <p:embed/>
                  <p:pic>
                    <p:nvPicPr>
                      <p:cNvPr id="8" name="Object 7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493516" y="917575"/>
                        <a:ext cx="203200" cy="2794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Object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18922128"/>
              </p:ext>
            </p:extLst>
          </p:nvPr>
        </p:nvGraphicFramePr>
        <p:xfrm>
          <a:off x="3907727" y="973138"/>
          <a:ext cx="1016000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032" name="Equation" r:id="rId10" imgW="1015920" imgH="330120" progId="Equation.DSMT4">
                  <p:embed/>
                </p:oleObj>
              </mc:Choice>
              <mc:Fallback>
                <p:oleObj name="Equation" r:id="rId10" imgW="1015920" imgH="330120" progId="Equation.DSMT4">
                  <p:embed/>
                  <p:pic>
                    <p:nvPicPr>
                      <p:cNvPr id="16" name="Object 15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907727" y="973138"/>
                        <a:ext cx="1016000" cy="330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Object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63258464"/>
              </p:ext>
            </p:extLst>
          </p:nvPr>
        </p:nvGraphicFramePr>
        <p:xfrm>
          <a:off x="227013" y="2573338"/>
          <a:ext cx="12192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033" name="Equation" r:id="rId12" imgW="1218960" imgH="304560" progId="Equation.DSMT4">
                  <p:embed/>
                </p:oleObj>
              </mc:Choice>
              <mc:Fallback>
                <p:oleObj name="Equation" r:id="rId12" imgW="121896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227013" y="2573338"/>
                        <a:ext cx="12192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" name="TextBox 38"/>
          <p:cNvSpPr txBox="1"/>
          <p:nvPr/>
        </p:nvSpPr>
        <p:spPr>
          <a:xfrm>
            <a:off x="48768" y="1885696"/>
            <a:ext cx="9313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/>
              <a:t>falling ball</a:t>
            </a:r>
            <a:endParaRPr lang="en-US" sz="1400" dirty="0"/>
          </a:p>
        </p:txBody>
      </p:sp>
      <p:graphicFrame>
        <p:nvGraphicFramePr>
          <p:cNvPr id="40" name="Object 3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67027452"/>
              </p:ext>
            </p:extLst>
          </p:nvPr>
        </p:nvGraphicFramePr>
        <p:xfrm>
          <a:off x="12700" y="2243138"/>
          <a:ext cx="20955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034" name="Equation" r:id="rId14" imgW="2095200" imgH="304560" progId="Equation.DSMT4">
                  <p:embed/>
                </p:oleObj>
              </mc:Choice>
              <mc:Fallback>
                <p:oleObj name="Equation" r:id="rId14" imgW="209520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12700" y="2243138"/>
                        <a:ext cx="20955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" name="Rectangle 40"/>
          <p:cNvSpPr/>
          <p:nvPr/>
        </p:nvSpPr>
        <p:spPr>
          <a:xfrm>
            <a:off x="1952752" y="1367536"/>
            <a:ext cx="910336" cy="9753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2" name="Picture 509" descr="Image result for image basketbal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6026" y="1227328"/>
            <a:ext cx="326326" cy="181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TextBox 42"/>
          <p:cNvSpPr txBox="1"/>
          <p:nvPr/>
        </p:nvSpPr>
        <p:spPr>
          <a:xfrm>
            <a:off x="1934464" y="1454912"/>
            <a:ext cx="12394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/>
              <a:t>K.E. lost</a:t>
            </a:r>
          </a:p>
          <a:p>
            <a:r>
              <a:rPr lang="en-AU" sz="1400" dirty="0"/>
              <a:t> during impact</a:t>
            </a:r>
            <a:endParaRPr lang="en-US" sz="1400" dirty="0"/>
          </a:p>
        </p:txBody>
      </p:sp>
      <p:graphicFrame>
        <p:nvGraphicFramePr>
          <p:cNvPr id="44" name="Object 4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30669503"/>
              </p:ext>
            </p:extLst>
          </p:nvPr>
        </p:nvGraphicFramePr>
        <p:xfrm>
          <a:off x="3052763" y="2554288"/>
          <a:ext cx="12446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035" name="Equation" r:id="rId16" imgW="1244520" imgH="304560" progId="Equation.DSMT4">
                  <p:embed/>
                </p:oleObj>
              </mc:Choice>
              <mc:Fallback>
                <p:oleObj name="Equation" r:id="rId16" imgW="1244520" imgH="304560" progId="Equation.DSMT4">
                  <p:embed/>
                  <p:pic>
                    <p:nvPicPr>
                      <p:cNvPr id="38" name="Object 37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3052763" y="2554288"/>
                        <a:ext cx="12446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" name="TextBox 44"/>
          <p:cNvSpPr txBox="1"/>
          <p:nvPr/>
        </p:nvSpPr>
        <p:spPr>
          <a:xfrm>
            <a:off x="2899664" y="1912112"/>
            <a:ext cx="8851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/>
              <a:t>rising ball</a:t>
            </a:r>
            <a:endParaRPr lang="en-US" sz="1400" dirty="0"/>
          </a:p>
        </p:txBody>
      </p:sp>
      <p:graphicFrame>
        <p:nvGraphicFramePr>
          <p:cNvPr id="46" name="Object 4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1999565"/>
              </p:ext>
            </p:extLst>
          </p:nvPr>
        </p:nvGraphicFramePr>
        <p:xfrm>
          <a:off x="2794000" y="2238375"/>
          <a:ext cx="22098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036" name="Equation" r:id="rId18" imgW="2209680" imgH="279360" progId="Equation.DSMT4">
                  <p:embed/>
                </p:oleObj>
              </mc:Choice>
              <mc:Fallback>
                <p:oleObj name="Equation" r:id="rId18" imgW="2209680" imgH="279360" progId="Equation.DSMT4">
                  <p:embed/>
                  <p:pic>
                    <p:nvPicPr>
                      <p:cNvPr id="40" name="Object 39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2794000" y="2238375"/>
                        <a:ext cx="2209800" cy="279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" name="Object 4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72754035"/>
              </p:ext>
            </p:extLst>
          </p:nvPr>
        </p:nvGraphicFramePr>
        <p:xfrm>
          <a:off x="2173415" y="2833434"/>
          <a:ext cx="6350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037" name="Equation" r:id="rId20" imgW="634680" imgH="279360" progId="Equation.DSMT4">
                  <p:embed/>
                </p:oleObj>
              </mc:Choice>
              <mc:Fallback>
                <p:oleObj name="Equation" r:id="rId20" imgW="634680" imgH="279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2173415" y="2833434"/>
                        <a:ext cx="635000" cy="279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8528050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509" descr="Image result for image basketbal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570" y="1011492"/>
            <a:ext cx="326326" cy="326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Rectangle 25"/>
          <p:cNvSpPr/>
          <p:nvPr/>
        </p:nvSpPr>
        <p:spPr>
          <a:xfrm>
            <a:off x="146304" y="1341120"/>
            <a:ext cx="910336" cy="9753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3440176" y="1351280"/>
            <a:ext cx="910336" cy="9753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509" descr="Image result for image basketbal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5002" y="1025716"/>
            <a:ext cx="326326" cy="326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Rectangle 40"/>
          <p:cNvSpPr/>
          <p:nvPr/>
        </p:nvSpPr>
        <p:spPr>
          <a:xfrm>
            <a:off x="1952752" y="1367536"/>
            <a:ext cx="910336" cy="9753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2" name="Picture 509" descr="Image result for image basketbal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6026" y="1227328"/>
            <a:ext cx="326326" cy="181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901952" y="40640"/>
            <a:ext cx="9573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/>
              <a:t>ball stick</a:t>
            </a:r>
          </a:p>
          <a:p>
            <a:r>
              <a:rPr lang="en-AU" sz="1400" dirty="0"/>
              <a:t>no bounce</a:t>
            </a:r>
            <a:endParaRPr lang="en-US" sz="1400" dirty="0"/>
          </a:p>
        </p:txBody>
      </p:sp>
      <p:sp>
        <p:nvSpPr>
          <p:cNvPr id="66" name="TextBox 65"/>
          <p:cNvSpPr txBox="1"/>
          <p:nvPr/>
        </p:nvSpPr>
        <p:spPr>
          <a:xfrm>
            <a:off x="3399536" y="38608"/>
            <a:ext cx="11031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/>
              <a:t>ball bounces</a:t>
            </a:r>
            <a:endParaRPr lang="en-US" sz="1400" dirty="0"/>
          </a:p>
        </p:txBody>
      </p:sp>
      <p:cxnSp>
        <p:nvCxnSpPr>
          <p:cNvPr id="27" name="Straight Arrow Connector 26"/>
          <p:cNvCxnSpPr/>
          <p:nvPr/>
        </p:nvCxnSpPr>
        <p:spPr>
          <a:xfrm flipH="1">
            <a:off x="390144" y="1207008"/>
            <a:ext cx="4064" cy="451104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3856736" y="879856"/>
            <a:ext cx="2032" cy="286512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58928" y="1664208"/>
            <a:ext cx="1511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/>
              <a:t>just before impact</a:t>
            </a:r>
            <a:endParaRPr lang="en-US" sz="1400" dirty="0"/>
          </a:p>
        </p:txBody>
      </p:sp>
      <p:sp>
        <p:nvSpPr>
          <p:cNvPr id="68" name="TextBox 67"/>
          <p:cNvSpPr txBox="1"/>
          <p:nvPr/>
        </p:nvSpPr>
        <p:spPr>
          <a:xfrm>
            <a:off x="3230880" y="1601216"/>
            <a:ext cx="13851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/>
              <a:t>just after impact</a:t>
            </a:r>
            <a:endParaRPr lang="en-US" sz="1400" dirty="0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57072781"/>
              </p:ext>
            </p:extLst>
          </p:nvPr>
        </p:nvGraphicFramePr>
        <p:xfrm>
          <a:off x="98425" y="1963738"/>
          <a:ext cx="10287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386" name="Equation" r:id="rId4" imgW="1028520" imgH="304560" progId="Equation.DSMT4">
                  <p:embed/>
                </p:oleObj>
              </mc:Choice>
              <mc:Fallback>
                <p:oleObj name="Equation" r:id="rId4" imgW="102852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8425" y="1963738"/>
                        <a:ext cx="10287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9" name="Group 68"/>
          <p:cNvGrpSpPr/>
          <p:nvPr/>
        </p:nvGrpSpPr>
        <p:grpSpPr>
          <a:xfrm>
            <a:off x="752551" y="79248"/>
            <a:ext cx="1085665" cy="1061649"/>
            <a:chOff x="386791" y="2229104"/>
            <a:chExt cx="1085665" cy="1061649"/>
          </a:xfrm>
        </p:grpSpPr>
        <p:cxnSp>
          <p:nvCxnSpPr>
            <p:cNvPr id="70" name="Straight Connector 69"/>
            <p:cNvCxnSpPr/>
            <p:nvPr/>
          </p:nvCxnSpPr>
          <p:spPr>
            <a:xfrm>
              <a:off x="638048" y="2288032"/>
              <a:ext cx="0" cy="91033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 rot="16200000">
              <a:off x="948944" y="2562352"/>
              <a:ext cx="0" cy="91033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2" name="Group 71"/>
            <p:cNvGrpSpPr/>
            <p:nvPr/>
          </p:nvGrpSpPr>
          <p:grpSpPr>
            <a:xfrm>
              <a:off x="386791" y="2648718"/>
              <a:ext cx="617818" cy="590191"/>
              <a:chOff x="468071" y="1425454"/>
              <a:chExt cx="617818" cy="590191"/>
            </a:xfrm>
          </p:grpSpPr>
          <p:cxnSp>
            <p:nvCxnSpPr>
              <p:cNvPr id="75" name="Straight Arrow Connector 74"/>
              <p:cNvCxnSpPr/>
              <p:nvPr/>
            </p:nvCxnSpPr>
            <p:spPr>
              <a:xfrm>
                <a:off x="725281" y="1798291"/>
                <a:ext cx="360608" cy="0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Arrow Connector 75"/>
              <p:cNvCxnSpPr/>
              <p:nvPr/>
            </p:nvCxnSpPr>
            <p:spPr>
              <a:xfrm rot="16200000">
                <a:off x="540913" y="1618446"/>
                <a:ext cx="360608" cy="0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7" name="Rectangle 76"/>
                  <p:cNvSpPr/>
                  <p:nvPr/>
                </p:nvSpPr>
                <p:spPr>
                  <a:xfrm>
                    <a:off x="810514" y="1784813"/>
                    <a:ext cx="247760" cy="2308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acc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8" name="Rectangle 7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10514" y="1784813"/>
                    <a:ext cx="247760" cy="23083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t="-10526" r="-27500" b="-3947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8" name="Rectangle 77"/>
                  <p:cNvSpPr/>
                  <p:nvPr/>
                </p:nvSpPr>
                <p:spPr>
                  <a:xfrm>
                    <a:off x="468071" y="1425454"/>
                    <a:ext cx="253146" cy="2308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acc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9" name="Rectangle 8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68071" y="1425454"/>
                    <a:ext cx="253146" cy="23083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t="-10811" r="-30952" b="-7297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73" name="TextBox 72"/>
            <p:cNvSpPr txBox="1"/>
            <p:nvPr/>
          </p:nvSpPr>
          <p:spPr>
            <a:xfrm>
              <a:off x="1194816" y="2982976"/>
              <a:ext cx="27764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400" dirty="0"/>
                <a:t>X</a:t>
              </a:r>
              <a:endParaRPr lang="en-US" sz="1400" dirty="0"/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408432" y="2229104"/>
              <a:ext cx="27764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400" dirty="0"/>
                <a:t>Y</a:t>
              </a:r>
              <a:endParaRPr lang="en-US" sz="1400" dirty="0"/>
            </a:p>
          </p:txBody>
        </p:sp>
      </p:grp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26516038"/>
              </p:ext>
            </p:extLst>
          </p:nvPr>
        </p:nvGraphicFramePr>
        <p:xfrm>
          <a:off x="2142427" y="1508570"/>
          <a:ext cx="5588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387" name="Equation" r:id="rId8" imgW="558720" imgH="279360" progId="Equation.DSMT4">
                  <p:embed/>
                </p:oleObj>
              </mc:Choice>
              <mc:Fallback>
                <p:oleObj name="Equation" r:id="rId8" imgW="558720" imgH="279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142427" y="1508570"/>
                        <a:ext cx="558800" cy="279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69811394"/>
              </p:ext>
            </p:extLst>
          </p:nvPr>
        </p:nvGraphicFramePr>
        <p:xfrm>
          <a:off x="3379915" y="1881950"/>
          <a:ext cx="10668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388" name="Equation" r:id="rId10" imgW="1066680" imgH="304560" progId="Equation.DSMT4">
                  <p:embed/>
                </p:oleObj>
              </mc:Choice>
              <mc:Fallback>
                <p:oleObj name="Equation" r:id="rId10" imgW="106668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379915" y="1881950"/>
                        <a:ext cx="10668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28448" y="2263648"/>
            <a:ext cx="19464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/>
              <a:t>Impulse =</a:t>
            </a:r>
          </a:p>
          <a:p>
            <a:r>
              <a:rPr lang="en-AU" sz="1400" dirty="0"/>
              <a:t>    change in momentum</a:t>
            </a:r>
            <a:endParaRPr lang="en-US" sz="1400" dirty="0"/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01254916"/>
              </p:ext>
            </p:extLst>
          </p:nvPr>
        </p:nvGraphicFramePr>
        <p:xfrm>
          <a:off x="45657" y="2836482"/>
          <a:ext cx="2070100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389" name="Equation" r:id="rId12" imgW="2070000" imgH="330120" progId="Equation.DSMT4">
                  <p:embed/>
                </p:oleObj>
              </mc:Choice>
              <mc:Fallback>
                <p:oleObj name="Equation" r:id="rId12" imgW="2070000" imgH="3301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45657" y="2836482"/>
                        <a:ext cx="2070100" cy="330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53179329"/>
              </p:ext>
            </p:extLst>
          </p:nvPr>
        </p:nvGraphicFramePr>
        <p:xfrm>
          <a:off x="1918653" y="1869758"/>
          <a:ext cx="10795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390" name="Equation" r:id="rId14" imgW="1079280" imgH="304560" progId="Equation.DSMT4">
                  <p:embed/>
                </p:oleObj>
              </mc:Choice>
              <mc:Fallback>
                <p:oleObj name="Equation" r:id="rId14" imgW="107928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1918653" y="1869758"/>
                        <a:ext cx="10795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9" name="Object 7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119240"/>
              </p:ext>
            </p:extLst>
          </p:nvPr>
        </p:nvGraphicFramePr>
        <p:xfrm>
          <a:off x="2546731" y="2409444"/>
          <a:ext cx="2209800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391" name="Equation" r:id="rId16" imgW="2209680" imgH="317160" progId="Equation.DSMT4">
                  <p:embed/>
                </p:oleObj>
              </mc:Choice>
              <mc:Fallback>
                <p:oleObj name="Equation" r:id="rId16" imgW="2209680" imgH="317160" progId="Equation.DSMT4">
                  <p:embed/>
                  <p:pic>
                    <p:nvPicPr>
                      <p:cNvPr id="10" name="Object 9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2546731" y="2409444"/>
                        <a:ext cx="2209800" cy="317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242272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7BE0EE51-182C-4F27-BF70-4AAEAB3DDD1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01592481"/>
              </p:ext>
            </p:extLst>
          </p:nvPr>
        </p:nvGraphicFramePr>
        <p:xfrm>
          <a:off x="4133215" y="3007678"/>
          <a:ext cx="1524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393" name="Equation" r:id="rId3" imgW="152280" imgH="215640" progId="Equation.DSMT4">
                  <p:embed/>
                </p:oleObj>
              </mc:Choice>
              <mc:Fallback>
                <p:oleObj name="Equation" r:id="rId3" imgW="15228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133215" y="3007678"/>
                        <a:ext cx="1524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8312E7A2-724F-42A9-86F1-AA2430541E06}"/>
              </a:ext>
            </a:extLst>
          </p:cNvPr>
          <p:cNvSpPr txBox="1"/>
          <p:nvPr/>
        </p:nvSpPr>
        <p:spPr>
          <a:xfrm>
            <a:off x="1020064" y="1796288"/>
            <a:ext cx="7337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>
                <a:solidFill>
                  <a:srgbClr val="0070C0"/>
                </a:solidFill>
              </a:rPr>
              <a:t>air flow</a:t>
            </a:r>
            <a:endParaRPr lang="en-US" sz="1400" dirty="0">
              <a:solidFill>
                <a:srgbClr val="0070C0"/>
              </a:solidFill>
            </a:endParaRPr>
          </a:p>
        </p:txBody>
      </p:sp>
      <p:pic>
        <p:nvPicPr>
          <p:cNvPr id="58372" name="Picture 4" descr="Image result for image car side view">
            <a:extLst>
              <a:ext uri="{FF2B5EF4-FFF2-40B4-BE49-F238E27FC236}">
                <a16:creationId xmlns:a16="http://schemas.microsoft.com/office/drawing/2014/main" id="{6B09BCC6-ACDC-43BF-8836-E52A9FA837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90" t="18265" r="7114" b="19157"/>
          <a:stretch/>
        </p:blipFill>
        <p:spPr bwMode="auto">
          <a:xfrm>
            <a:off x="812799" y="2386363"/>
            <a:ext cx="3267457" cy="970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reeform: Shape 6">
            <a:extLst>
              <a:ext uri="{FF2B5EF4-FFF2-40B4-BE49-F238E27FC236}">
                <a16:creationId xmlns:a16="http://schemas.microsoft.com/office/drawing/2014/main" id="{4A9E75FE-B894-4887-834C-D7ADA4CA1BA8}"/>
              </a:ext>
            </a:extLst>
          </p:cNvPr>
          <p:cNvSpPr/>
          <p:nvPr/>
        </p:nvSpPr>
        <p:spPr>
          <a:xfrm>
            <a:off x="670560" y="2112774"/>
            <a:ext cx="3470656" cy="371194"/>
          </a:xfrm>
          <a:custGeom>
            <a:avLst/>
            <a:gdLst>
              <a:gd name="connsiteX0" fmla="*/ 3470656 w 3470656"/>
              <a:gd name="connsiteY0" fmla="*/ 333754 h 371194"/>
              <a:gd name="connsiteX1" fmla="*/ 2828544 w 3470656"/>
              <a:gd name="connsiteY1" fmla="*/ 370330 h 371194"/>
              <a:gd name="connsiteX2" fmla="*/ 2255520 w 3470656"/>
              <a:gd name="connsiteY2" fmla="*/ 301242 h 371194"/>
              <a:gd name="connsiteX3" fmla="*/ 1580896 w 3470656"/>
              <a:gd name="connsiteY3" fmla="*/ 506 h 371194"/>
              <a:gd name="connsiteX4" fmla="*/ 516128 w 3470656"/>
              <a:gd name="connsiteY4" fmla="*/ 224026 h 371194"/>
              <a:gd name="connsiteX5" fmla="*/ 0 w 3470656"/>
              <a:gd name="connsiteY5" fmla="*/ 325626 h 371194"/>
              <a:gd name="connsiteX6" fmla="*/ 0 w 3470656"/>
              <a:gd name="connsiteY6" fmla="*/ 325626 h 371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70656" h="371194">
                <a:moveTo>
                  <a:pt x="3470656" y="333754"/>
                </a:moveTo>
                <a:cubicBezTo>
                  <a:pt x="3250861" y="354751"/>
                  <a:pt x="3031067" y="375749"/>
                  <a:pt x="2828544" y="370330"/>
                </a:cubicBezTo>
                <a:cubicBezTo>
                  <a:pt x="2626021" y="364911"/>
                  <a:pt x="2463461" y="362879"/>
                  <a:pt x="2255520" y="301242"/>
                </a:cubicBezTo>
                <a:cubicBezTo>
                  <a:pt x="2047579" y="239605"/>
                  <a:pt x="1870795" y="13375"/>
                  <a:pt x="1580896" y="506"/>
                </a:cubicBezTo>
                <a:cubicBezTo>
                  <a:pt x="1290997" y="-12363"/>
                  <a:pt x="516128" y="224026"/>
                  <a:pt x="516128" y="224026"/>
                </a:cubicBezTo>
                <a:lnTo>
                  <a:pt x="0" y="325626"/>
                </a:lnTo>
                <a:lnTo>
                  <a:pt x="0" y="325626"/>
                </a:lnTo>
              </a:path>
            </a:pathLst>
          </a:custGeom>
          <a:noFill/>
          <a:ln w="19050">
            <a:solidFill>
              <a:srgbClr val="0070C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696461F5-BCAD-4BED-9FDD-DE66E2A12FEA}"/>
              </a:ext>
            </a:extLst>
          </p:cNvPr>
          <p:cNvSpPr/>
          <p:nvPr/>
        </p:nvSpPr>
        <p:spPr>
          <a:xfrm>
            <a:off x="709168" y="2277366"/>
            <a:ext cx="3470656" cy="371194"/>
          </a:xfrm>
          <a:custGeom>
            <a:avLst/>
            <a:gdLst>
              <a:gd name="connsiteX0" fmla="*/ 3470656 w 3470656"/>
              <a:gd name="connsiteY0" fmla="*/ 333754 h 371194"/>
              <a:gd name="connsiteX1" fmla="*/ 2828544 w 3470656"/>
              <a:gd name="connsiteY1" fmla="*/ 370330 h 371194"/>
              <a:gd name="connsiteX2" fmla="*/ 2255520 w 3470656"/>
              <a:gd name="connsiteY2" fmla="*/ 301242 h 371194"/>
              <a:gd name="connsiteX3" fmla="*/ 1580896 w 3470656"/>
              <a:gd name="connsiteY3" fmla="*/ 506 h 371194"/>
              <a:gd name="connsiteX4" fmla="*/ 516128 w 3470656"/>
              <a:gd name="connsiteY4" fmla="*/ 224026 h 371194"/>
              <a:gd name="connsiteX5" fmla="*/ 0 w 3470656"/>
              <a:gd name="connsiteY5" fmla="*/ 325626 h 371194"/>
              <a:gd name="connsiteX6" fmla="*/ 0 w 3470656"/>
              <a:gd name="connsiteY6" fmla="*/ 325626 h 371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70656" h="371194">
                <a:moveTo>
                  <a:pt x="3470656" y="333754"/>
                </a:moveTo>
                <a:cubicBezTo>
                  <a:pt x="3250861" y="354751"/>
                  <a:pt x="3031067" y="375749"/>
                  <a:pt x="2828544" y="370330"/>
                </a:cubicBezTo>
                <a:cubicBezTo>
                  <a:pt x="2626021" y="364911"/>
                  <a:pt x="2463461" y="362879"/>
                  <a:pt x="2255520" y="301242"/>
                </a:cubicBezTo>
                <a:cubicBezTo>
                  <a:pt x="2047579" y="239605"/>
                  <a:pt x="1870795" y="13375"/>
                  <a:pt x="1580896" y="506"/>
                </a:cubicBezTo>
                <a:cubicBezTo>
                  <a:pt x="1290997" y="-12363"/>
                  <a:pt x="516128" y="224026"/>
                  <a:pt x="516128" y="224026"/>
                </a:cubicBezTo>
                <a:lnTo>
                  <a:pt x="0" y="325626"/>
                </a:lnTo>
                <a:lnTo>
                  <a:pt x="0" y="325626"/>
                </a:lnTo>
              </a:path>
            </a:pathLst>
          </a:custGeom>
          <a:noFill/>
          <a:ln w="19050">
            <a:solidFill>
              <a:srgbClr val="0070C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CF7DEC3-E610-4A24-9505-484E409B84C2}"/>
              </a:ext>
            </a:extLst>
          </p:cNvPr>
          <p:cNvCxnSpPr/>
          <p:nvPr/>
        </p:nvCxnSpPr>
        <p:spPr>
          <a:xfrm>
            <a:off x="3787648" y="2958592"/>
            <a:ext cx="475488" cy="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0B9644DF-4BCE-4536-905D-456857F54AF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3722998"/>
              </p:ext>
            </p:extLst>
          </p:nvPr>
        </p:nvGraphicFramePr>
        <p:xfrm>
          <a:off x="412433" y="2954338"/>
          <a:ext cx="393700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394" name="Equation" r:id="rId6" imgW="393480" imgH="330120" progId="Equation.DSMT4">
                  <p:embed/>
                </p:oleObj>
              </mc:Choice>
              <mc:Fallback>
                <p:oleObj name="Equation" r:id="rId6" imgW="393480" imgH="3301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12433" y="2954338"/>
                        <a:ext cx="393700" cy="330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DDCF38D-5084-4C5C-AF4B-872723377775}"/>
              </a:ext>
            </a:extLst>
          </p:cNvPr>
          <p:cNvCxnSpPr>
            <a:cxnSpLocks/>
          </p:cNvCxnSpPr>
          <p:nvPr/>
        </p:nvCxnSpPr>
        <p:spPr>
          <a:xfrm flipH="1">
            <a:off x="558800" y="2907792"/>
            <a:ext cx="475488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954937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406400" y="2296160"/>
            <a:ext cx="2056384" cy="1016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509" descr="Image result for image basketbal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290" y="1499616"/>
            <a:ext cx="923290" cy="898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/>
          <p:cNvCxnSpPr/>
          <p:nvPr/>
        </p:nvCxnSpPr>
        <p:spPr>
          <a:xfrm>
            <a:off x="1690624" y="1975104"/>
            <a:ext cx="406400" cy="0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V="1">
            <a:off x="1322832" y="1406144"/>
            <a:ext cx="10160" cy="859536"/>
          </a:xfrm>
          <a:prstGeom prst="straightConnector1">
            <a:avLst/>
          </a:prstGeom>
          <a:ln w="19050">
            <a:solidFill>
              <a:srgbClr val="FF0000"/>
            </a:solidFill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 flipV="1">
            <a:off x="715264" y="2288032"/>
            <a:ext cx="237744" cy="203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33073984"/>
              </p:ext>
            </p:extLst>
          </p:nvPr>
        </p:nvGraphicFramePr>
        <p:xfrm>
          <a:off x="1796987" y="1983296"/>
          <a:ext cx="1524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920" name="Equation" r:id="rId4" imgW="152280" imgH="215640" progId="Equation.DSMT4">
                  <p:embed/>
                </p:oleObj>
              </mc:Choice>
              <mc:Fallback>
                <p:oleObj name="Equation" r:id="rId4" imgW="15228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796987" y="1983296"/>
                        <a:ext cx="1524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Object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97489184"/>
              </p:ext>
            </p:extLst>
          </p:nvPr>
        </p:nvGraphicFramePr>
        <p:xfrm>
          <a:off x="1230059" y="1101662"/>
          <a:ext cx="2540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921" name="Equation" r:id="rId6" imgW="253800" imgH="304560" progId="Equation.DSMT4">
                  <p:embed/>
                </p:oleObj>
              </mc:Choice>
              <mc:Fallback>
                <p:oleObj name="Equation" r:id="rId6" imgW="25380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230059" y="1101662"/>
                        <a:ext cx="2540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Object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29403485"/>
              </p:ext>
            </p:extLst>
          </p:nvPr>
        </p:nvGraphicFramePr>
        <p:xfrm>
          <a:off x="606489" y="2393506"/>
          <a:ext cx="241300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922" name="Equation" r:id="rId8" imgW="241200" imgH="330120" progId="Equation.DSMT4">
                  <p:embed/>
                </p:oleObj>
              </mc:Choice>
              <mc:Fallback>
                <p:oleObj name="Equation" r:id="rId8" imgW="241200" imgH="3301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06489" y="2393506"/>
                        <a:ext cx="241300" cy="330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4" name="Straight Arrow Connector 33"/>
          <p:cNvCxnSpPr/>
          <p:nvPr/>
        </p:nvCxnSpPr>
        <p:spPr>
          <a:xfrm>
            <a:off x="1060704" y="1950720"/>
            <a:ext cx="260096" cy="0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1068832" y="1686560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endParaRPr lang="en-US" sz="1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Arc 36"/>
          <p:cNvSpPr/>
          <p:nvPr/>
        </p:nvSpPr>
        <p:spPr>
          <a:xfrm rot="20324443">
            <a:off x="800608" y="829056"/>
            <a:ext cx="914400" cy="914400"/>
          </a:xfrm>
          <a:prstGeom prst="arc">
            <a:avLst/>
          </a:prstGeom>
          <a:ln w="1905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8" name="Object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98501215"/>
              </p:ext>
            </p:extLst>
          </p:nvPr>
        </p:nvGraphicFramePr>
        <p:xfrm>
          <a:off x="1039813" y="508826"/>
          <a:ext cx="7239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923" name="Equation" r:id="rId10" imgW="723600" imgH="279360" progId="Equation.DSMT4">
                  <p:embed/>
                </p:oleObj>
              </mc:Choice>
              <mc:Fallback>
                <p:oleObj name="Equation" r:id="rId10" imgW="723600" imgH="279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039813" y="508826"/>
                        <a:ext cx="723900" cy="279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" name="Oval 38"/>
          <p:cNvSpPr/>
          <p:nvPr/>
        </p:nvSpPr>
        <p:spPr>
          <a:xfrm>
            <a:off x="918464" y="2206752"/>
            <a:ext cx="483616" cy="268224"/>
          </a:xfrm>
          <a:prstGeom prst="ellipse">
            <a:avLst/>
          </a:prstGeom>
          <a:noFill/>
          <a:ln>
            <a:solidFill>
              <a:srgbClr val="FF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/>
          <p:cNvSpPr txBox="1"/>
          <p:nvPr/>
        </p:nvSpPr>
        <p:spPr>
          <a:xfrm>
            <a:off x="946912" y="2527808"/>
            <a:ext cx="18231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>
                <a:solidFill>
                  <a:srgbClr val="FF00FF"/>
                </a:solidFill>
              </a:rPr>
              <a:t>deformation of sphere</a:t>
            </a:r>
          </a:p>
          <a:p>
            <a:r>
              <a:rPr lang="en-AU" sz="1400" dirty="0">
                <a:solidFill>
                  <a:srgbClr val="FF00FF"/>
                </a:solidFill>
              </a:rPr>
              <a:t> and surface</a:t>
            </a:r>
            <a:endParaRPr lang="en-US" sz="1400" dirty="0">
              <a:solidFill>
                <a:srgbClr val="FF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023864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33" name="Picture 673" descr="Image result for ferrari imag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27" y="369824"/>
            <a:ext cx="2180448" cy="1332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035" name="Picture 675" descr="Image result for image bike rider streamlini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6256" y="697686"/>
            <a:ext cx="1495552" cy="840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07264" y="1649984"/>
            <a:ext cx="191414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400" dirty="0"/>
              <a:t>The </a:t>
            </a:r>
            <a:r>
              <a:rPr lang="en-AU" sz="1400" dirty="0" err="1"/>
              <a:t>ferrari</a:t>
            </a:r>
            <a:r>
              <a:rPr lang="en-AU" sz="1400" dirty="0"/>
              <a:t> has a small  frontal area and shaped to reduce </a:t>
            </a:r>
            <a:r>
              <a:rPr lang="en-AU" sz="1400" b="1" dirty="0">
                <a:solidFill>
                  <a:srgbClr val="FF0000"/>
                </a:solidFill>
              </a:rPr>
              <a:t>air drag </a:t>
            </a:r>
            <a:r>
              <a:rPr lang="en-AU" sz="1400" dirty="0"/>
              <a:t>to give better acceleration and fuel efficiency.</a:t>
            </a:r>
            <a:endParaRPr lang="en-US" sz="1400" dirty="0"/>
          </a:p>
        </p:txBody>
      </p:sp>
      <p:sp>
        <p:nvSpPr>
          <p:cNvPr id="31" name="TextBox 30"/>
          <p:cNvSpPr txBox="1"/>
          <p:nvPr/>
        </p:nvSpPr>
        <p:spPr>
          <a:xfrm>
            <a:off x="2460752" y="1627632"/>
            <a:ext cx="204216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400" dirty="0"/>
              <a:t>The bike, clothing and helmet are designed to reduce </a:t>
            </a:r>
            <a:r>
              <a:rPr lang="en-AU" sz="1400" b="1" dirty="0">
                <a:solidFill>
                  <a:srgbClr val="FF0000"/>
                </a:solidFill>
              </a:rPr>
              <a:t>air drag </a:t>
            </a:r>
            <a:r>
              <a:rPr lang="en-AU" sz="1400" dirty="0"/>
              <a:t>which opposes the forward motion of the bike and rider.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65334051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/>
          <p:cNvSpPr/>
          <p:nvPr/>
        </p:nvSpPr>
        <p:spPr>
          <a:xfrm rot="927114">
            <a:off x="755904" y="2934208"/>
            <a:ext cx="154954" cy="227584"/>
          </a:xfrm>
          <a:custGeom>
            <a:avLst/>
            <a:gdLst>
              <a:gd name="connsiteX0" fmla="*/ 40640 w 154954"/>
              <a:gd name="connsiteY0" fmla="*/ 227584 h 227584"/>
              <a:gd name="connsiteX1" fmla="*/ 154432 w 154954"/>
              <a:gd name="connsiteY1" fmla="*/ 85344 h 227584"/>
              <a:gd name="connsiteX2" fmla="*/ 0 w 154954"/>
              <a:gd name="connsiteY2" fmla="*/ 0 h 227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4954" h="227584">
                <a:moveTo>
                  <a:pt x="40640" y="227584"/>
                </a:moveTo>
                <a:cubicBezTo>
                  <a:pt x="100922" y="175429"/>
                  <a:pt x="161205" y="123275"/>
                  <a:pt x="154432" y="85344"/>
                </a:cubicBezTo>
                <a:cubicBezTo>
                  <a:pt x="147659" y="47413"/>
                  <a:pt x="73829" y="23706"/>
                  <a:pt x="0" y="0"/>
                </a:cubicBezTo>
              </a:path>
            </a:pathLst>
          </a:custGeom>
          <a:noFill/>
          <a:ln w="3175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55949042"/>
              </p:ext>
            </p:extLst>
          </p:nvPr>
        </p:nvGraphicFramePr>
        <p:xfrm>
          <a:off x="46038" y="320675"/>
          <a:ext cx="2743200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202" name="Equation" r:id="rId3" imgW="2743200" imgH="330120" progId="Equation.DSMT4">
                  <p:embed/>
                </p:oleObj>
              </mc:Choice>
              <mc:Fallback>
                <p:oleObj name="Equation" r:id="rId3" imgW="2743200" imgH="330120" progId="Equation.DSMT4">
                  <p:embed/>
                  <p:pic>
                    <p:nvPicPr>
                      <p:cNvPr id="2" name="Object 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6038" y="320675"/>
                        <a:ext cx="2743200" cy="330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97409" y="703263"/>
          <a:ext cx="2667000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203" name="Equation" r:id="rId5" imgW="2666880" imgH="330120" progId="Equation.DSMT4">
                  <p:embed/>
                </p:oleObj>
              </mc:Choice>
              <mc:Fallback>
                <p:oleObj name="Equation" r:id="rId5" imgW="2666880" imgH="330120" progId="Equation.DSMT4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7409" y="703263"/>
                        <a:ext cx="2667000" cy="330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9" name="Straight Arrow Connector 8"/>
          <p:cNvCxnSpPr/>
          <p:nvPr/>
        </p:nvCxnSpPr>
        <p:spPr>
          <a:xfrm>
            <a:off x="2773680" y="863600"/>
            <a:ext cx="757936" cy="0"/>
          </a:xfrm>
          <a:prstGeom prst="straightConnector1">
            <a:avLst/>
          </a:prstGeom>
          <a:ln w="190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15839618"/>
              </p:ext>
            </p:extLst>
          </p:nvPr>
        </p:nvGraphicFramePr>
        <p:xfrm>
          <a:off x="228600" y="2173288"/>
          <a:ext cx="20701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204" name="Equation" r:id="rId7" imgW="2070000" imgH="380880" progId="Equation.DSMT4">
                  <p:embed/>
                </p:oleObj>
              </mc:Choice>
              <mc:Fallback>
                <p:oleObj name="Equation" r:id="rId7" imgW="2070000" imgH="380880" progId="Equation.DSMT4">
                  <p:embed/>
                  <p:pic>
                    <p:nvPicPr>
                      <p:cNvPr id="11" name="Object 10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28600" y="2173288"/>
                        <a:ext cx="2070100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/>
        </p:nvGraphicFramePr>
        <p:xfrm>
          <a:off x="330137" y="1344486"/>
          <a:ext cx="30861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205" name="Equation" r:id="rId9" imgW="3085920" imgH="355320" progId="Equation.DSMT4">
                  <p:embed/>
                </p:oleObj>
              </mc:Choice>
              <mc:Fallback>
                <p:oleObj name="Equation" r:id="rId9" imgW="3085920" imgH="355320" progId="Equation.DSMT4">
                  <p:embed/>
                  <p:pic>
                    <p:nvPicPr>
                      <p:cNvPr id="12" name="Object 11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30137" y="1344486"/>
                        <a:ext cx="3086100" cy="355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4" name="Straight Arrow Connector 13"/>
          <p:cNvCxnSpPr/>
          <p:nvPr/>
        </p:nvCxnSpPr>
        <p:spPr>
          <a:xfrm flipV="1">
            <a:off x="1593088" y="1800352"/>
            <a:ext cx="720000" cy="16256"/>
          </a:xfrm>
          <a:prstGeom prst="straightConnector1">
            <a:avLst/>
          </a:prstGeom>
          <a:ln w="190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4047744" y="1243584"/>
            <a:ext cx="0" cy="8290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3889248" y="1950720"/>
            <a:ext cx="87782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4041505" y="1944595"/>
            <a:ext cx="360608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rot="16200000">
            <a:off x="3864721" y="1759683"/>
            <a:ext cx="360608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1" name="Object 20"/>
          <p:cNvGraphicFramePr>
            <a:graphicFrameLocks noChangeAspect="1"/>
          </p:cNvGraphicFramePr>
          <p:nvPr>
            <p:extLst/>
          </p:nvPr>
        </p:nvGraphicFramePr>
        <p:xfrm>
          <a:off x="4158679" y="1964246"/>
          <a:ext cx="1270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206" name="Equation" r:id="rId11" imgW="126720" imgH="253800" progId="Equation.DSMT4">
                  <p:embed/>
                </p:oleObj>
              </mc:Choice>
              <mc:Fallback>
                <p:oleObj name="Equation" r:id="rId11" imgW="126720" imgH="253800" progId="Equation.DSMT4">
                  <p:embed/>
                  <p:pic>
                    <p:nvPicPr>
                      <p:cNvPr id="21" name="Object 20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158679" y="1964246"/>
                        <a:ext cx="1270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21"/>
          <p:cNvGraphicFramePr>
            <a:graphicFrameLocks noChangeAspect="1"/>
          </p:cNvGraphicFramePr>
          <p:nvPr>
            <p:extLst/>
          </p:nvPr>
        </p:nvGraphicFramePr>
        <p:xfrm>
          <a:off x="3837115" y="1611948"/>
          <a:ext cx="152400" cy="29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207" name="Equation" r:id="rId13" imgW="152280" imgH="291960" progId="Equation.DSMT4">
                  <p:embed/>
                </p:oleObj>
              </mc:Choice>
              <mc:Fallback>
                <p:oleObj name="Equation" r:id="rId13" imgW="152280" imgH="291960" progId="Equation.DSMT4">
                  <p:embed/>
                  <p:pic>
                    <p:nvPicPr>
                      <p:cNvPr id="22" name="Object 21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3837115" y="1611948"/>
                        <a:ext cx="152400" cy="292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TextBox 22"/>
          <p:cNvSpPr txBox="1"/>
          <p:nvPr/>
        </p:nvSpPr>
        <p:spPr>
          <a:xfrm>
            <a:off x="4572000" y="1914144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/>
              <a:t>X</a:t>
            </a:r>
            <a:endParaRPr lang="en-US" sz="1400" dirty="0"/>
          </a:p>
        </p:txBody>
      </p:sp>
      <p:sp>
        <p:nvSpPr>
          <p:cNvPr id="24" name="TextBox 23"/>
          <p:cNvSpPr txBox="1"/>
          <p:nvPr/>
        </p:nvSpPr>
        <p:spPr>
          <a:xfrm>
            <a:off x="3785616" y="1180592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/>
              <a:t>Y</a:t>
            </a:r>
            <a:endParaRPr lang="en-US" sz="1400" dirty="0"/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2296160" y="1804416"/>
            <a:ext cx="0" cy="396000"/>
          </a:xfrm>
          <a:prstGeom prst="straightConnector1">
            <a:avLst/>
          </a:prstGeom>
          <a:ln w="19050">
            <a:solidFill>
              <a:srgbClr val="FF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774192" y="2763520"/>
            <a:ext cx="6096" cy="388112"/>
          </a:xfrm>
          <a:prstGeom prst="straightConnector1">
            <a:avLst/>
          </a:prstGeom>
          <a:ln w="19050">
            <a:solidFill>
              <a:srgbClr val="FF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V="1">
            <a:off x="402336" y="3149600"/>
            <a:ext cx="1345184" cy="121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56445080"/>
              </p:ext>
            </p:extLst>
          </p:nvPr>
        </p:nvGraphicFramePr>
        <p:xfrm>
          <a:off x="945198" y="2791270"/>
          <a:ext cx="774700" cy="29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208" name="Equation" r:id="rId15" imgW="774360" imgH="291960" progId="Equation.DSMT4">
                  <p:embed/>
                </p:oleObj>
              </mc:Choice>
              <mc:Fallback>
                <p:oleObj name="Equation" r:id="rId15" imgW="774360" imgH="291960" progId="Equation.DSMT4">
                  <p:embed/>
                  <p:pic>
                    <p:nvPicPr>
                      <p:cNvPr id="29" name="Object 28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945198" y="2791270"/>
                        <a:ext cx="774700" cy="292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Object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60101965"/>
              </p:ext>
            </p:extLst>
          </p:nvPr>
        </p:nvGraphicFramePr>
        <p:xfrm>
          <a:off x="385763" y="3168650"/>
          <a:ext cx="1803400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209" name="Equation" r:id="rId17" imgW="1803240" imgH="317160" progId="Equation.DSMT4">
                  <p:embed/>
                </p:oleObj>
              </mc:Choice>
              <mc:Fallback>
                <p:oleObj name="Equation" r:id="rId17" imgW="1803240" imgH="317160" progId="Equation.DSMT4">
                  <p:embed/>
                  <p:pic>
                    <p:nvPicPr>
                      <p:cNvPr id="30" name="Object 29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385763" y="3168650"/>
                        <a:ext cx="1803400" cy="317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5" name="Straight Arrow Connector 24"/>
          <p:cNvCxnSpPr/>
          <p:nvPr/>
        </p:nvCxnSpPr>
        <p:spPr>
          <a:xfrm flipH="1" flipV="1">
            <a:off x="2783840" y="296672"/>
            <a:ext cx="711200" cy="38608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2783840" y="288544"/>
            <a:ext cx="715264" cy="402336"/>
          </a:xfrm>
          <a:prstGeom prst="rect">
            <a:avLst/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Arrow Connector 30"/>
          <p:cNvCxnSpPr/>
          <p:nvPr/>
        </p:nvCxnSpPr>
        <p:spPr>
          <a:xfrm flipH="1" flipV="1">
            <a:off x="1582928" y="1814576"/>
            <a:ext cx="711200" cy="38608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205340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/>
        </p:nvCxnSpPr>
        <p:spPr>
          <a:xfrm>
            <a:off x="573024" y="1735328"/>
            <a:ext cx="0" cy="8290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/>
          <p:cNvCxnSpPr/>
          <p:nvPr/>
        </p:nvCxnSpPr>
        <p:spPr>
          <a:xfrm>
            <a:off x="414528" y="2442464"/>
            <a:ext cx="87782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/>
          <p:cNvCxnSpPr/>
          <p:nvPr/>
        </p:nvCxnSpPr>
        <p:spPr>
          <a:xfrm>
            <a:off x="566785" y="2436339"/>
            <a:ext cx="360608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 rot="16200000">
            <a:off x="390001" y="2251427"/>
            <a:ext cx="360608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11246053"/>
              </p:ext>
            </p:extLst>
          </p:nvPr>
        </p:nvGraphicFramePr>
        <p:xfrm>
          <a:off x="683959" y="2455990"/>
          <a:ext cx="1270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98" name="Equation" r:id="rId3" imgW="126720" imgH="253800" progId="Equation.DSMT4">
                  <p:embed/>
                </p:oleObj>
              </mc:Choice>
              <mc:Fallback>
                <p:oleObj name="Equation" r:id="rId3" imgW="126720" imgH="253800" progId="Equation.DSMT4">
                  <p:embed/>
                  <p:pic>
                    <p:nvPicPr>
                      <p:cNvPr id="21" name="Object 20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83959" y="2455990"/>
                        <a:ext cx="1270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79482261"/>
              </p:ext>
            </p:extLst>
          </p:nvPr>
        </p:nvGraphicFramePr>
        <p:xfrm>
          <a:off x="362395" y="2103692"/>
          <a:ext cx="152400" cy="29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99" name="Equation" r:id="rId5" imgW="152280" imgH="291960" progId="Equation.DSMT4">
                  <p:embed/>
                </p:oleObj>
              </mc:Choice>
              <mc:Fallback>
                <p:oleObj name="Equation" r:id="rId5" imgW="152280" imgH="291960" progId="Equation.DSMT4">
                  <p:embed/>
                  <p:pic>
                    <p:nvPicPr>
                      <p:cNvPr id="22" name="Object 2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62395" y="2103692"/>
                        <a:ext cx="152400" cy="292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1097280" y="2405888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/>
              <a:t>X</a:t>
            </a:r>
            <a:endParaRPr lang="en-US" sz="1400" dirty="0"/>
          </a:p>
        </p:txBody>
      </p:sp>
      <p:sp>
        <p:nvSpPr>
          <p:cNvPr id="9" name="TextBox 8"/>
          <p:cNvSpPr txBox="1"/>
          <p:nvPr/>
        </p:nvSpPr>
        <p:spPr>
          <a:xfrm>
            <a:off x="310896" y="1672336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/>
              <a:t>Y</a:t>
            </a:r>
            <a:endParaRPr lang="en-US" sz="1400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926592" y="361696"/>
            <a:ext cx="0" cy="8412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rot="16200000">
            <a:off x="940816" y="351536"/>
            <a:ext cx="0" cy="8412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88416" y="121920"/>
            <a:ext cx="2840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/>
              <a:t>N</a:t>
            </a:r>
            <a:endParaRPr lang="en-US" sz="1200" dirty="0"/>
          </a:p>
        </p:txBody>
      </p:sp>
      <p:sp>
        <p:nvSpPr>
          <p:cNvPr id="14" name="TextBox 13"/>
          <p:cNvSpPr txBox="1"/>
          <p:nvPr/>
        </p:nvSpPr>
        <p:spPr>
          <a:xfrm>
            <a:off x="790448" y="1176528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/>
              <a:t>S</a:t>
            </a:r>
            <a:endParaRPr lang="en-US" sz="1200" dirty="0"/>
          </a:p>
        </p:txBody>
      </p:sp>
      <p:sp>
        <p:nvSpPr>
          <p:cNvPr id="15" name="TextBox 14"/>
          <p:cNvSpPr txBox="1"/>
          <p:nvPr/>
        </p:nvSpPr>
        <p:spPr>
          <a:xfrm>
            <a:off x="1300480" y="638048"/>
            <a:ext cx="2600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/>
              <a:t>E</a:t>
            </a:r>
            <a:endParaRPr lang="en-US" sz="1200" dirty="0"/>
          </a:p>
        </p:txBody>
      </p:sp>
      <p:sp>
        <p:nvSpPr>
          <p:cNvPr id="16" name="TextBox 15"/>
          <p:cNvSpPr txBox="1"/>
          <p:nvPr/>
        </p:nvSpPr>
        <p:spPr>
          <a:xfrm>
            <a:off x="282448" y="636016"/>
            <a:ext cx="2840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/>
              <a:t>N</a:t>
            </a:r>
            <a:endParaRPr lang="en-US" sz="1200" dirty="0"/>
          </a:p>
        </p:txBody>
      </p:sp>
      <p:sp>
        <p:nvSpPr>
          <p:cNvPr id="17" name="Oval 16"/>
          <p:cNvSpPr/>
          <p:nvPr/>
        </p:nvSpPr>
        <p:spPr>
          <a:xfrm>
            <a:off x="1629664" y="1032256"/>
            <a:ext cx="77216" cy="7721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/>
          <p:cNvCxnSpPr/>
          <p:nvPr/>
        </p:nvCxnSpPr>
        <p:spPr>
          <a:xfrm flipV="1">
            <a:off x="1780032" y="768096"/>
            <a:ext cx="0" cy="58521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1365504" y="1731264"/>
            <a:ext cx="373888" cy="0"/>
          </a:xfrm>
          <a:prstGeom prst="straightConnector1">
            <a:avLst/>
          </a:prstGeom>
          <a:ln w="190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458976" y="418592"/>
            <a:ext cx="7393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/>
              <a:t>plane (</a:t>
            </a:r>
            <a:r>
              <a:rPr lang="en-AU" sz="1200" dirty="0">
                <a:solidFill>
                  <a:srgbClr val="FF0000"/>
                </a:solidFill>
              </a:rPr>
              <a:t>P</a:t>
            </a:r>
            <a:r>
              <a:rPr lang="en-AU" sz="1200" dirty="0"/>
              <a:t>)</a:t>
            </a:r>
            <a:endParaRPr lang="en-US" sz="1200" dirty="0"/>
          </a:p>
        </p:txBody>
      </p:sp>
      <p:sp>
        <p:nvSpPr>
          <p:cNvPr id="23" name="TextBox 22"/>
          <p:cNvSpPr txBox="1"/>
          <p:nvPr/>
        </p:nvSpPr>
        <p:spPr>
          <a:xfrm>
            <a:off x="2409952" y="97536"/>
            <a:ext cx="17107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000" dirty="0"/>
              <a:t>velocity of the </a:t>
            </a:r>
            <a:r>
              <a:rPr lang="en-AU" sz="1000" dirty="0">
                <a:solidFill>
                  <a:srgbClr val="FF0000"/>
                </a:solidFill>
              </a:rPr>
              <a:t>plane</a:t>
            </a:r>
            <a:r>
              <a:rPr lang="en-AU" sz="1000" dirty="0"/>
              <a:t> w.r.t. </a:t>
            </a:r>
            <a:r>
              <a:rPr lang="en-AU" sz="1000" dirty="0">
                <a:solidFill>
                  <a:srgbClr val="0000FF"/>
                </a:solidFill>
              </a:rPr>
              <a:t>air</a:t>
            </a:r>
            <a:endParaRPr lang="en-US" sz="1000" dirty="0">
              <a:solidFill>
                <a:srgbClr val="0000FF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070864" y="1387856"/>
            <a:ext cx="9877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/>
              <a:t>air - wind (</a:t>
            </a:r>
            <a:r>
              <a:rPr lang="en-AU" sz="1200" dirty="0">
                <a:solidFill>
                  <a:srgbClr val="0000FF"/>
                </a:solidFill>
              </a:rPr>
              <a:t>A</a:t>
            </a:r>
            <a:r>
              <a:rPr lang="en-AU" sz="1200" dirty="0"/>
              <a:t>)</a:t>
            </a:r>
            <a:endParaRPr lang="en-US" sz="1200" dirty="0"/>
          </a:p>
        </p:txBody>
      </p:sp>
      <p:graphicFrame>
        <p:nvGraphicFramePr>
          <p:cNvPr id="27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1217010"/>
              </p:ext>
            </p:extLst>
          </p:nvPr>
        </p:nvGraphicFramePr>
        <p:xfrm>
          <a:off x="2494788" y="310325"/>
          <a:ext cx="2413000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500" name="Equation" r:id="rId7" imgW="2412720" imgH="317160" progId="Equation.DSMT4">
                  <p:embed/>
                </p:oleObj>
              </mc:Choice>
              <mc:Fallback>
                <p:oleObj name="Equation" r:id="rId7" imgW="2412720" imgH="3171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494788" y="310325"/>
                        <a:ext cx="2413000" cy="317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57270016"/>
              </p:ext>
            </p:extLst>
          </p:nvPr>
        </p:nvGraphicFramePr>
        <p:xfrm>
          <a:off x="2516569" y="1635824"/>
          <a:ext cx="2476500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501" name="Equation" r:id="rId9" imgW="2476440" imgH="317160" progId="Equation.DSMT4">
                  <p:embed/>
                </p:oleObj>
              </mc:Choice>
              <mc:Fallback>
                <p:oleObj name="Equation" r:id="rId9" imgW="2476440" imgH="3171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516569" y="1635824"/>
                        <a:ext cx="2476500" cy="317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TextBox 28"/>
          <p:cNvSpPr txBox="1"/>
          <p:nvPr/>
        </p:nvSpPr>
        <p:spPr>
          <a:xfrm>
            <a:off x="2440432" y="1387856"/>
            <a:ext cx="184217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000" dirty="0"/>
              <a:t>velocity of the </a:t>
            </a:r>
            <a:r>
              <a:rPr lang="en-AU" sz="1000" dirty="0">
                <a:solidFill>
                  <a:srgbClr val="0000FF"/>
                </a:solidFill>
              </a:rPr>
              <a:t>air</a:t>
            </a:r>
            <a:r>
              <a:rPr lang="en-AU" sz="1000" dirty="0"/>
              <a:t> w.r.t. </a:t>
            </a:r>
            <a:r>
              <a:rPr lang="en-AU" sz="1000" dirty="0">
                <a:solidFill>
                  <a:schemeClr val="accent2">
                    <a:lumMod val="50000"/>
                  </a:schemeClr>
                </a:solidFill>
              </a:rPr>
              <a:t>ground</a:t>
            </a:r>
            <a:endParaRPr lang="en-US" sz="10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30" name="Picture 8" descr="Image result for clip art person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627678" flipH="1">
            <a:off x="449780" y="2830587"/>
            <a:ext cx="202622" cy="492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/>
          <p:cNvSpPr txBox="1"/>
          <p:nvPr/>
        </p:nvSpPr>
        <p:spPr>
          <a:xfrm>
            <a:off x="642112" y="2897632"/>
            <a:ext cx="126829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000" dirty="0"/>
              <a:t>observer: ground (</a:t>
            </a:r>
            <a:r>
              <a:rPr lang="en-AU" sz="1000" dirty="0">
                <a:solidFill>
                  <a:schemeClr val="accent2">
                    <a:lumMod val="50000"/>
                  </a:schemeClr>
                </a:solidFill>
              </a:rPr>
              <a:t>G</a:t>
            </a:r>
            <a:r>
              <a:rPr lang="en-AU" sz="1000" dirty="0"/>
              <a:t>)</a:t>
            </a:r>
            <a:endParaRPr lang="en-US" sz="1000" dirty="0">
              <a:solidFill>
                <a:srgbClr val="0000FF"/>
              </a:solidFill>
            </a:endParaRPr>
          </a:p>
        </p:txBody>
      </p:sp>
      <p:cxnSp>
        <p:nvCxnSpPr>
          <p:cNvPr id="33" name="Straight Connector 32"/>
          <p:cNvCxnSpPr/>
          <p:nvPr/>
        </p:nvCxnSpPr>
        <p:spPr>
          <a:xfrm>
            <a:off x="211328" y="3324352"/>
            <a:ext cx="715264" cy="0"/>
          </a:xfrm>
          <a:prstGeom prst="line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4" name="Object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24813831"/>
              </p:ext>
            </p:extLst>
          </p:nvPr>
        </p:nvGraphicFramePr>
        <p:xfrm>
          <a:off x="2532571" y="1000062"/>
          <a:ext cx="9652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502" name="Equation" r:id="rId12" imgW="965160" imgH="304560" progId="Equation.DSMT4">
                  <p:embed/>
                </p:oleObj>
              </mc:Choice>
              <mc:Fallback>
                <p:oleObj name="Equation" r:id="rId12" imgW="96516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2532571" y="1000062"/>
                        <a:ext cx="9652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" name="TextBox 34"/>
          <p:cNvSpPr txBox="1"/>
          <p:nvPr/>
        </p:nvSpPr>
        <p:spPr>
          <a:xfrm>
            <a:off x="2432304" y="770128"/>
            <a:ext cx="199605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000" dirty="0"/>
              <a:t>velocity of the </a:t>
            </a:r>
            <a:r>
              <a:rPr lang="en-AU" sz="1000" dirty="0">
                <a:solidFill>
                  <a:srgbClr val="FF0000"/>
                </a:solidFill>
              </a:rPr>
              <a:t>plane</a:t>
            </a:r>
            <a:r>
              <a:rPr lang="en-AU" sz="1000" dirty="0"/>
              <a:t> w.r.t. </a:t>
            </a:r>
            <a:r>
              <a:rPr lang="en-AU" sz="1000" dirty="0">
                <a:solidFill>
                  <a:schemeClr val="accent2">
                    <a:lumMod val="50000"/>
                  </a:schemeClr>
                </a:solidFill>
              </a:rPr>
              <a:t>ground</a:t>
            </a:r>
            <a:endParaRPr lang="en-US" sz="1000" dirty="0">
              <a:solidFill>
                <a:schemeClr val="accent2">
                  <a:lumMod val="50000"/>
                </a:schemeClr>
              </a:solidFill>
            </a:endParaRPr>
          </a:p>
        </p:txBody>
      </p:sp>
      <p:cxnSp>
        <p:nvCxnSpPr>
          <p:cNvPr id="37" name="Straight Arrow Connector 36"/>
          <p:cNvCxnSpPr/>
          <p:nvPr/>
        </p:nvCxnSpPr>
        <p:spPr>
          <a:xfrm flipV="1">
            <a:off x="2985008" y="2281936"/>
            <a:ext cx="0" cy="58521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H="1">
            <a:off x="2607056" y="2294128"/>
            <a:ext cx="373888" cy="0"/>
          </a:xfrm>
          <a:prstGeom prst="straightConnector1">
            <a:avLst/>
          </a:prstGeom>
          <a:ln w="190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H="1" flipV="1">
            <a:off x="2621280" y="2304288"/>
            <a:ext cx="359664" cy="562864"/>
          </a:xfrm>
          <a:prstGeom prst="straightConnector1">
            <a:avLst/>
          </a:prstGeom>
          <a:ln w="19050">
            <a:solidFill>
              <a:srgbClr val="FF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1" name="Object 4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97337607"/>
              </p:ext>
            </p:extLst>
          </p:nvPr>
        </p:nvGraphicFramePr>
        <p:xfrm>
          <a:off x="3029903" y="2443290"/>
          <a:ext cx="2794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503" name="Equation" r:id="rId14" imgW="279360" imgH="279360" progId="Equation.DSMT4">
                  <p:embed/>
                </p:oleObj>
              </mc:Choice>
              <mc:Fallback>
                <p:oleObj name="Equation" r:id="rId14" imgW="279360" imgH="279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3029903" y="2443290"/>
                        <a:ext cx="279400" cy="279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" name="Object 4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8437572"/>
              </p:ext>
            </p:extLst>
          </p:nvPr>
        </p:nvGraphicFramePr>
        <p:xfrm>
          <a:off x="2692083" y="1979994"/>
          <a:ext cx="3048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504" name="Equation" r:id="rId16" imgW="304560" imgH="279360" progId="Equation.DSMT4">
                  <p:embed/>
                </p:oleObj>
              </mc:Choice>
              <mc:Fallback>
                <p:oleObj name="Equation" r:id="rId16" imgW="304560" imgH="279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2692083" y="1979994"/>
                        <a:ext cx="304800" cy="279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" name="Object 4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88337083"/>
              </p:ext>
            </p:extLst>
          </p:nvPr>
        </p:nvGraphicFramePr>
        <p:xfrm>
          <a:off x="1476947" y="1728026"/>
          <a:ext cx="3048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505" name="Equation" r:id="rId18" imgW="304560" imgH="279360" progId="Equation.DSMT4">
                  <p:embed/>
                </p:oleObj>
              </mc:Choice>
              <mc:Fallback>
                <p:oleObj name="Equation" r:id="rId18" imgW="304560" imgH="279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1476947" y="1728026"/>
                        <a:ext cx="304800" cy="279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" name="Object 4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04847777"/>
              </p:ext>
            </p:extLst>
          </p:nvPr>
        </p:nvGraphicFramePr>
        <p:xfrm>
          <a:off x="1821117" y="966280"/>
          <a:ext cx="266700" cy="266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506" name="Equation" r:id="rId19" imgW="266616" imgH="266592" progId="Equation.DSMT4">
                  <p:embed/>
                </p:oleObj>
              </mc:Choice>
              <mc:Fallback>
                <p:oleObj name="Equation" r:id="rId19" imgW="266616" imgH="266592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1821117" y="966280"/>
                        <a:ext cx="266700" cy="266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" name="Object 4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8772852"/>
              </p:ext>
            </p:extLst>
          </p:nvPr>
        </p:nvGraphicFramePr>
        <p:xfrm>
          <a:off x="2470849" y="2475802"/>
          <a:ext cx="2921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507" name="Equation" r:id="rId21" imgW="291960" imgH="279360" progId="Equation.DSMT4">
                  <p:embed/>
                </p:oleObj>
              </mc:Choice>
              <mc:Fallback>
                <p:oleObj name="Equation" r:id="rId21" imgW="291960" imgH="279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2470849" y="2475802"/>
                        <a:ext cx="292100" cy="279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8" name="Straight Arrow Connector 47"/>
          <p:cNvCxnSpPr/>
          <p:nvPr/>
        </p:nvCxnSpPr>
        <p:spPr>
          <a:xfrm flipH="1" flipV="1">
            <a:off x="3651504" y="2407920"/>
            <a:ext cx="359664" cy="562864"/>
          </a:xfrm>
          <a:prstGeom prst="straightConnector1">
            <a:avLst/>
          </a:prstGeom>
          <a:ln w="19050">
            <a:solidFill>
              <a:srgbClr val="FF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3588512" y="2978912"/>
            <a:ext cx="8940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Freeform: Shape 52"/>
          <p:cNvSpPr/>
          <p:nvPr/>
        </p:nvSpPr>
        <p:spPr>
          <a:xfrm>
            <a:off x="3856736" y="2710688"/>
            <a:ext cx="345244" cy="268224"/>
          </a:xfrm>
          <a:custGeom>
            <a:avLst/>
            <a:gdLst>
              <a:gd name="connsiteX0" fmla="*/ 333248 w 345244"/>
              <a:gd name="connsiteY0" fmla="*/ 268224 h 268224"/>
              <a:gd name="connsiteX1" fmla="*/ 304800 w 345244"/>
              <a:gd name="connsiteY1" fmla="*/ 81280 h 268224"/>
              <a:gd name="connsiteX2" fmla="*/ 0 w 345244"/>
              <a:gd name="connsiteY2" fmla="*/ 0 h 268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5244" h="268224">
                <a:moveTo>
                  <a:pt x="333248" y="268224"/>
                </a:moveTo>
                <a:cubicBezTo>
                  <a:pt x="346794" y="197104"/>
                  <a:pt x="360341" y="125984"/>
                  <a:pt x="304800" y="81280"/>
                </a:cubicBezTo>
                <a:cubicBezTo>
                  <a:pt x="249259" y="36576"/>
                  <a:pt x="124629" y="18288"/>
                  <a:pt x="0" y="0"/>
                </a:cubicBezTo>
              </a:path>
            </a:pathLst>
          </a:custGeom>
          <a:noFill/>
          <a:ln w="3175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4" name="Object 5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65006372"/>
              </p:ext>
            </p:extLst>
          </p:nvPr>
        </p:nvGraphicFramePr>
        <p:xfrm>
          <a:off x="4003739" y="2780946"/>
          <a:ext cx="133413" cy="211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508" name="Equation" r:id="rId23" imgW="152280" imgH="241200" progId="Equation.DSMT4">
                  <p:embed/>
                </p:oleObj>
              </mc:Choice>
              <mc:Fallback>
                <p:oleObj name="Equation" r:id="rId23" imgW="15228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4003739" y="2780946"/>
                        <a:ext cx="133413" cy="2112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8198206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 result for clip art images tractor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53" y="2331997"/>
            <a:ext cx="843941" cy="534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Image result for clipart tracto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495" y="2930877"/>
            <a:ext cx="654939" cy="490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/>
          <p:cNvCxnSpPr/>
          <p:nvPr/>
        </p:nvCxnSpPr>
        <p:spPr>
          <a:xfrm>
            <a:off x="1068832" y="2493581"/>
            <a:ext cx="3332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1068832" y="3210877"/>
            <a:ext cx="3332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/>
          <p:cNvSpPr/>
          <p:nvPr/>
        </p:nvSpPr>
        <p:spPr>
          <a:xfrm>
            <a:off x="1560576" y="2434336"/>
            <a:ext cx="89408" cy="8940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542689" y="3166173"/>
            <a:ext cx="89408" cy="89408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460849" y="2493581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/>
              <a:t>A</a:t>
            </a:r>
            <a:endParaRPr lang="en-US" sz="1400" dirty="0"/>
          </a:p>
        </p:txBody>
      </p:sp>
      <p:sp>
        <p:nvSpPr>
          <p:cNvPr id="13" name="TextBox 12"/>
          <p:cNvSpPr txBox="1"/>
          <p:nvPr/>
        </p:nvSpPr>
        <p:spPr>
          <a:xfrm>
            <a:off x="1442962" y="3210877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/>
              <a:t>B</a:t>
            </a:r>
            <a:endParaRPr lang="en-US" sz="1400" dirty="0"/>
          </a:p>
        </p:txBody>
      </p:sp>
      <p:grpSp>
        <p:nvGrpSpPr>
          <p:cNvPr id="28" name="Group 27"/>
          <p:cNvGrpSpPr/>
          <p:nvPr/>
        </p:nvGrpSpPr>
        <p:grpSpPr>
          <a:xfrm>
            <a:off x="176784" y="1095248"/>
            <a:ext cx="1064024" cy="1041329"/>
            <a:chOff x="3785616" y="1180592"/>
            <a:chExt cx="1064024" cy="1041329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4047744" y="1243584"/>
              <a:ext cx="0" cy="8290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3889248" y="1950720"/>
              <a:ext cx="87782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>
              <a:off x="4041505" y="1944595"/>
              <a:ext cx="360608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/>
            <p:nvPr/>
          </p:nvCxnSpPr>
          <p:spPr>
            <a:xfrm rot="16200000">
              <a:off x="3864721" y="1759683"/>
              <a:ext cx="360608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24" name="Object 2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818679263"/>
                </p:ext>
              </p:extLst>
            </p:nvPr>
          </p:nvGraphicFramePr>
          <p:xfrm>
            <a:off x="4158679" y="1964246"/>
            <a:ext cx="127000" cy="254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812" name="Equation" r:id="rId5" imgW="126720" imgH="253800" progId="Equation.DSMT4">
                    <p:embed/>
                  </p:oleObj>
                </mc:Choice>
                <mc:Fallback>
                  <p:oleObj name="Equation" r:id="rId5" imgW="126720" imgH="253800" progId="Equation.DSMT4">
                    <p:embed/>
                    <p:pic>
                      <p:nvPicPr>
                        <p:cNvPr id="21" name="Object 20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4158679" y="1964246"/>
                          <a:ext cx="127000" cy="2540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5" name="Object 2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093219474"/>
                </p:ext>
              </p:extLst>
            </p:nvPr>
          </p:nvGraphicFramePr>
          <p:xfrm>
            <a:off x="3837115" y="1611948"/>
            <a:ext cx="152400" cy="292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813" name="Equation" r:id="rId7" imgW="152280" imgH="291960" progId="Equation.DSMT4">
                    <p:embed/>
                  </p:oleObj>
                </mc:Choice>
                <mc:Fallback>
                  <p:oleObj name="Equation" r:id="rId7" imgW="152280" imgH="291960" progId="Equation.DSMT4">
                    <p:embed/>
                    <p:pic>
                      <p:nvPicPr>
                        <p:cNvPr id="22" name="Object 21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3837115" y="1611948"/>
                          <a:ext cx="152400" cy="2921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6" name="TextBox 25"/>
            <p:cNvSpPr txBox="1"/>
            <p:nvPr/>
          </p:nvSpPr>
          <p:spPr>
            <a:xfrm>
              <a:off x="4572000" y="1914144"/>
              <a:ext cx="27764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400" dirty="0"/>
                <a:t>X</a:t>
              </a:r>
              <a:endParaRPr lang="en-US" sz="1400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785616" y="1180592"/>
              <a:ext cx="27764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400" dirty="0"/>
                <a:t>Y</a:t>
              </a:r>
              <a:endParaRPr lang="en-US" sz="1400" dirty="0"/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225552" y="0"/>
            <a:ext cx="1278040" cy="1331607"/>
            <a:chOff x="2042160" y="508000"/>
            <a:chExt cx="1278040" cy="1331607"/>
          </a:xfrm>
        </p:grpSpPr>
        <p:cxnSp>
          <p:nvCxnSpPr>
            <p:cNvPr id="29" name="Straight Connector 28"/>
            <p:cNvCxnSpPr/>
            <p:nvPr/>
          </p:nvCxnSpPr>
          <p:spPr>
            <a:xfrm>
              <a:off x="2686304" y="747776"/>
              <a:ext cx="0" cy="84124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rot="16200000">
              <a:off x="2700528" y="737616"/>
              <a:ext cx="0" cy="84124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/>
            <p:cNvSpPr txBox="1"/>
            <p:nvPr/>
          </p:nvSpPr>
          <p:spPr>
            <a:xfrm>
              <a:off x="2548128" y="508000"/>
              <a:ext cx="28405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200" dirty="0"/>
                <a:t>N</a:t>
              </a:r>
              <a:endParaRPr lang="en-US" sz="12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2550160" y="1562608"/>
              <a:ext cx="25519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200" dirty="0"/>
                <a:t>S</a:t>
              </a:r>
              <a:endParaRPr lang="en-US" sz="1200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3060192" y="1024128"/>
              <a:ext cx="26000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200" dirty="0"/>
                <a:t>E</a:t>
              </a:r>
              <a:endParaRPr lang="en-US" sz="1200" dirty="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2042160" y="1022096"/>
              <a:ext cx="28405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200" dirty="0"/>
                <a:t>N</a:t>
              </a:r>
              <a:endParaRPr lang="en-US" sz="1200" dirty="0"/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2190496" y="629920"/>
            <a:ext cx="5918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/>
              <a:t>Case 1</a:t>
            </a:r>
            <a:endParaRPr lang="en-US" sz="1200" dirty="0"/>
          </a:p>
        </p:txBody>
      </p:sp>
      <p:sp>
        <p:nvSpPr>
          <p:cNvPr id="39" name="Oval 38"/>
          <p:cNvSpPr/>
          <p:nvPr/>
        </p:nvSpPr>
        <p:spPr>
          <a:xfrm>
            <a:off x="3041904" y="753872"/>
            <a:ext cx="89408" cy="8940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Arrow Connector 39"/>
          <p:cNvCxnSpPr/>
          <p:nvPr/>
        </p:nvCxnSpPr>
        <p:spPr>
          <a:xfrm rot="5400000" flipV="1">
            <a:off x="3110992" y="652272"/>
            <a:ext cx="0" cy="58521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/>
          <p:cNvSpPr/>
          <p:nvPr/>
        </p:nvSpPr>
        <p:spPr>
          <a:xfrm>
            <a:off x="3885585" y="758253"/>
            <a:ext cx="89408" cy="89408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Arrow Connector 41"/>
          <p:cNvCxnSpPr/>
          <p:nvPr/>
        </p:nvCxnSpPr>
        <p:spPr>
          <a:xfrm rot="5400000" flipV="1">
            <a:off x="3954273" y="755186"/>
            <a:ext cx="0" cy="399711"/>
          </a:xfrm>
          <a:prstGeom prst="straightConnector1">
            <a:avLst/>
          </a:prstGeom>
          <a:ln w="190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2196592" y="1339088"/>
            <a:ext cx="5918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/>
              <a:t>Case 2</a:t>
            </a:r>
            <a:endParaRPr lang="en-US" sz="1200" dirty="0"/>
          </a:p>
        </p:txBody>
      </p:sp>
      <p:sp>
        <p:nvSpPr>
          <p:cNvPr id="44" name="Oval 43"/>
          <p:cNvSpPr/>
          <p:nvPr/>
        </p:nvSpPr>
        <p:spPr>
          <a:xfrm>
            <a:off x="3052064" y="1463040"/>
            <a:ext cx="89408" cy="8940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Straight Arrow Connector 44"/>
          <p:cNvCxnSpPr/>
          <p:nvPr/>
        </p:nvCxnSpPr>
        <p:spPr>
          <a:xfrm rot="5400000" flipV="1">
            <a:off x="3113024" y="1361440"/>
            <a:ext cx="0" cy="58521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/>
          <p:cNvSpPr/>
          <p:nvPr/>
        </p:nvSpPr>
        <p:spPr>
          <a:xfrm>
            <a:off x="3883553" y="1467421"/>
            <a:ext cx="89408" cy="89408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Arrow Connector 46"/>
          <p:cNvCxnSpPr/>
          <p:nvPr/>
        </p:nvCxnSpPr>
        <p:spPr>
          <a:xfrm rot="5400000" flipH="1">
            <a:off x="3960369" y="1464354"/>
            <a:ext cx="0" cy="399711"/>
          </a:xfrm>
          <a:prstGeom prst="straightConnector1">
            <a:avLst/>
          </a:prstGeom>
          <a:ln w="190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2176272" y="1985264"/>
            <a:ext cx="5918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/>
              <a:t>Case 3</a:t>
            </a:r>
            <a:endParaRPr lang="en-US" sz="1200" dirty="0"/>
          </a:p>
        </p:txBody>
      </p:sp>
      <p:sp>
        <p:nvSpPr>
          <p:cNvPr id="49" name="Oval 48"/>
          <p:cNvSpPr/>
          <p:nvPr/>
        </p:nvSpPr>
        <p:spPr>
          <a:xfrm>
            <a:off x="3056128" y="2109216"/>
            <a:ext cx="89408" cy="8940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" name="Straight Arrow Connector 49"/>
          <p:cNvCxnSpPr/>
          <p:nvPr/>
        </p:nvCxnSpPr>
        <p:spPr>
          <a:xfrm rot="5400000" flipV="1">
            <a:off x="3108960" y="2007616"/>
            <a:ext cx="0" cy="58521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50"/>
          <p:cNvSpPr/>
          <p:nvPr/>
        </p:nvSpPr>
        <p:spPr>
          <a:xfrm>
            <a:off x="3879489" y="2113597"/>
            <a:ext cx="89408" cy="89408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2" name="Straight Arrow Connector 51"/>
          <p:cNvCxnSpPr/>
          <p:nvPr/>
        </p:nvCxnSpPr>
        <p:spPr>
          <a:xfrm flipH="1">
            <a:off x="3799840" y="2316483"/>
            <a:ext cx="243843" cy="195069"/>
          </a:xfrm>
          <a:prstGeom prst="straightConnector1">
            <a:avLst/>
          </a:prstGeom>
          <a:ln w="190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3743163" y="3338840"/>
            <a:ext cx="129715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100" dirty="0"/>
              <a:t>vectors not to scale</a:t>
            </a:r>
            <a:endParaRPr lang="en-US" sz="1100" dirty="0"/>
          </a:p>
        </p:txBody>
      </p:sp>
      <p:sp>
        <p:nvSpPr>
          <p:cNvPr id="58" name="TextBox 57"/>
          <p:cNvSpPr txBox="1"/>
          <p:nvPr/>
        </p:nvSpPr>
        <p:spPr>
          <a:xfrm>
            <a:off x="2092960" y="12192"/>
            <a:ext cx="7445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/>
              <a:t>system </a:t>
            </a:r>
            <a:r>
              <a:rPr lang="en-AU" sz="1200" b="1" dirty="0">
                <a:solidFill>
                  <a:srgbClr val="FF0000"/>
                </a:solidFill>
              </a:rPr>
              <a:t>A</a:t>
            </a:r>
            <a:endParaRPr lang="en-US" sz="1200" b="1" dirty="0">
              <a:solidFill>
                <a:srgbClr val="FF0000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3480816" y="16256"/>
            <a:ext cx="7445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/>
              <a:t>system </a:t>
            </a:r>
            <a:r>
              <a:rPr lang="en-AU" sz="1200" b="1" dirty="0">
                <a:solidFill>
                  <a:srgbClr val="FF0000"/>
                </a:solidFill>
              </a:rPr>
              <a:t>B</a:t>
            </a:r>
            <a:endParaRPr lang="en-US" sz="1200" b="1" dirty="0">
              <a:solidFill>
                <a:srgbClr val="FF0000"/>
              </a:solidFill>
            </a:endParaRPr>
          </a:p>
        </p:txBody>
      </p:sp>
      <p:graphicFrame>
        <p:nvGraphicFramePr>
          <p:cNvPr id="60" name="Object 5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57635632"/>
              </p:ext>
            </p:extLst>
          </p:nvPr>
        </p:nvGraphicFramePr>
        <p:xfrm>
          <a:off x="1972247" y="325438"/>
          <a:ext cx="9398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814" name="Equation" r:id="rId9" imgW="939600" imgH="304560" progId="Equation.DSMT4">
                  <p:embed/>
                </p:oleObj>
              </mc:Choice>
              <mc:Fallback>
                <p:oleObj name="Equation" r:id="rId9" imgW="93960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972247" y="325438"/>
                        <a:ext cx="9398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" name="Object 6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37402313"/>
              </p:ext>
            </p:extLst>
          </p:nvPr>
        </p:nvGraphicFramePr>
        <p:xfrm>
          <a:off x="3341815" y="321374"/>
          <a:ext cx="9398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815" name="Equation" r:id="rId11" imgW="939600" imgH="304560" progId="Equation.DSMT4">
                  <p:embed/>
                </p:oleObj>
              </mc:Choice>
              <mc:Fallback>
                <p:oleObj name="Equation" r:id="rId11" imgW="93960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341815" y="321374"/>
                        <a:ext cx="9398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1531094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Arrow Connector 2"/>
          <p:cNvCxnSpPr/>
          <p:nvPr/>
        </p:nvCxnSpPr>
        <p:spPr>
          <a:xfrm flipV="1">
            <a:off x="768096" y="365760"/>
            <a:ext cx="731520" cy="406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>
            <a:off x="772160" y="650240"/>
            <a:ext cx="1032256" cy="4064"/>
          </a:xfrm>
          <a:prstGeom prst="straightConnector1">
            <a:avLst/>
          </a:prstGeom>
          <a:ln w="190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138176" y="1353312"/>
            <a:ext cx="1723136" cy="8128"/>
          </a:xfrm>
          <a:prstGeom prst="straightConnector1">
            <a:avLst/>
          </a:prstGeom>
          <a:ln w="19050">
            <a:solidFill>
              <a:srgbClr val="FF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32356275"/>
              </p:ext>
            </p:extLst>
          </p:nvPr>
        </p:nvGraphicFramePr>
        <p:xfrm>
          <a:off x="373571" y="191834"/>
          <a:ext cx="2032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582" name="Equation" r:id="rId3" imgW="203040" imgH="279360" progId="Equation.DSMT4">
                  <p:embed/>
                </p:oleObj>
              </mc:Choice>
              <mc:Fallback>
                <p:oleObj name="Equation" r:id="rId3" imgW="203040" imgH="279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73571" y="191834"/>
                        <a:ext cx="203200" cy="279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9478215"/>
              </p:ext>
            </p:extLst>
          </p:nvPr>
        </p:nvGraphicFramePr>
        <p:xfrm>
          <a:off x="338011" y="516954"/>
          <a:ext cx="3556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583" name="Equation" r:id="rId5" imgW="355320" imgH="279360" progId="Equation.DSMT4">
                  <p:embed/>
                </p:oleObj>
              </mc:Choice>
              <mc:Fallback>
                <p:oleObj name="Equation" r:id="rId5" imgW="355320" imgH="279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38011" y="516954"/>
                        <a:ext cx="355600" cy="279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31855446"/>
              </p:ext>
            </p:extLst>
          </p:nvPr>
        </p:nvGraphicFramePr>
        <p:xfrm>
          <a:off x="932879" y="1358202"/>
          <a:ext cx="2794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584" name="Equation" r:id="rId7" imgW="279360" imgH="279360" progId="Equation.DSMT4">
                  <p:embed/>
                </p:oleObj>
              </mc:Choice>
              <mc:Fallback>
                <p:oleObj name="Equation" r:id="rId7" imgW="279360" imgH="279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932879" y="1358202"/>
                        <a:ext cx="279400" cy="279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24090726"/>
              </p:ext>
            </p:extLst>
          </p:nvPr>
        </p:nvGraphicFramePr>
        <p:xfrm>
          <a:off x="157925" y="841566"/>
          <a:ext cx="13335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585" name="Equation" r:id="rId9" imgW="1333440" imgH="304560" progId="Equation.DSMT4">
                  <p:embed/>
                </p:oleObj>
              </mc:Choice>
              <mc:Fallback>
                <p:oleObj name="Equation" r:id="rId9" imgW="133344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57925" y="841566"/>
                        <a:ext cx="13335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6" name="Straight Arrow Connector 15"/>
          <p:cNvCxnSpPr/>
          <p:nvPr/>
        </p:nvCxnSpPr>
        <p:spPr>
          <a:xfrm flipH="1">
            <a:off x="3098800" y="416560"/>
            <a:ext cx="731520" cy="406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2777744" y="705104"/>
            <a:ext cx="1032256" cy="4064"/>
          </a:xfrm>
          <a:prstGeom prst="straightConnector1">
            <a:avLst/>
          </a:prstGeom>
          <a:ln w="190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2743200" y="1684528"/>
            <a:ext cx="274320" cy="2032"/>
          </a:xfrm>
          <a:prstGeom prst="straightConnector1">
            <a:avLst/>
          </a:prstGeom>
          <a:ln w="19050">
            <a:solidFill>
              <a:srgbClr val="FF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9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45321474"/>
              </p:ext>
            </p:extLst>
          </p:nvPr>
        </p:nvGraphicFramePr>
        <p:xfrm>
          <a:off x="2316163" y="246063"/>
          <a:ext cx="3302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586" name="Equation" r:id="rId11" imgW="330120" imgH="279360" progId="Equation.DSMT4">
                  <p:embed/>
                </p:oleObj>
              </mc:Choice>
              <mc:Fallback>
                <p:oleObj name="Equation" r:id="rId11" imgW="330120" imgH="279360" progId="Equation.DSMT4">
                  <p:embed/>
                  <p:pic>
                    <p:nvPicPr>
                      <p:cNvPr id="11" name="Object 10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316163" y="246063"/>
                        <a:ext cx="330200" cy="279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85275615"/>
              </p:ext>
            </p:extLst>
          </p:nvPr>
        </p:nvGraphicFramePr>
        <p:xfrm>
          <a:off x="2419350" y="571500"/>
          <a:ext cx="2032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587" name="Equation" r:id="rId13" imgW="203040" imgH="279360" progId="Equation.DSMT4">
                  <p:embed/>
                </p:oleObj>
              </mc:Choice>
              <mc:Fallback>
                <p:oleObj name="Equation" r:id="rId13" imgW="203040" imgH="279360" progId="Equation.DSMT4">
                  <p:embed/>
                  <p:pic>
                    <p:nvPicPr>
                      <p:cNvPr id="12" name="Object 11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2419350" y="571500"/>
                        <a:ext cx="203200" cy="279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42186542"/>
              </p:ext>
            </p:extLst>
          </p:nvPr>
        </p:nvGraphicFramePr>
        <p:xfrm>
          <a:off x="2190687" y="1445578"/>
          <a:ext cx="2794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588" name="Equation" r:id="rId15" imgW="279360" imgH="279360" progId="Equation.DSMT4">
                  <p:embed/>
                </p:oleObj>
              </mc:Choice>
              <mc:Fallback>
                <p:oleObj name="Equation" r:id="rId15" imgW="279360" imgH="279360" progId="Equation.DSMT4">
                  <p:embed/>
                  <p:pic>
                    <p:nvPicPr>
                      <p:cNvPr id="13" name="Object 12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2190687" y="1445578"/>
                        <a:ext cx="279400" cy="279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41280192"/>
              </p:ext>
            </p:extLst>
          </p:nvPr>
        </p:nvGraphicFramePr>
        <p:xfrm>
          <a:off x="2405063" y="1131888"/>
          <a:ext cx="13208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589" name="Equation" r:id="rId17" imgW="1320480" imgH="304560" progId="Equation.DSMT4">
                  <p:embed/>
                </p:oleObj>
              </mc:Choice>
              <mc:Fallback>
                <p:oleObj name="Equation" r:id="rId17" imgW="1320480" imgH="304560" progId="Equation.DSMT4">
                  <p:embed/>
                  <p:pic>
                    <p:nvPicPr>
                      <p:cNvPr id="15" name="Object 14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2405063" y="1131888"/>
                        <a:ext cx="13208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3" name="Straight Arrow Connector 22"/>
          <p:cNvCxnSpPr/>
          <p:nvPr/>
        </p:nvCxnSpPr>
        <p:spPr>
          <a:xfrm flipV="1">
            <a:off x="1245616" y="2204720"/>
            <a:ext cx="731520" cy="406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>
            <a:off x="924560" y="2493264"/>
            <a:ext cx="1032256" cy="4064"/>
          </a:xfrm>
          <a:prstGeom prst="straightConnector1">
            <a:avLst/>
          </a:prstGeom>
          <a:ln w="190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>
            <a:off x="963168" y="2773680"/>
            <a:ext cx="274320" cy="2032"/>
          </a:xfrm>
          <a:prstGeom prst="straightConnector1">
            <a:avLst/>
          </a:prstGeom>
          <a:ln w="19050">
            <a:solidFill>
              <a:srgbClr val="FF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6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85253856"/>
              </p:ext>
            </p:extLst>
          </p:nvPr>
        </p:nvGraphicFramePr>
        <p:xfrm>
          <a:off x="525971" y="2034858"/>
          <a:ext cx="2032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590" name="Equation" r:id="rId19" imgW="203040" imgH="279360" progId="Equation.DSMT4">
                  <p:embed/>
                </p:oleObj>
              </mc:Choice>
              <mc:Fallback>
                <p:oleObj name="Equation" r:id="rId19" imgW="203040" imgH="279360" progId="Equation.DSMT4">
                  <p:embed/>
                  <p:pic>
                    <p:nvPicPr>
                      <p:cNvPr id="11" name="Object 10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25971" y="2034858"/>
                        <a:ext cx="203200" cy="279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43840890"/>
              </p:ext>
            </p:extLst>
          </p:nvPr>
        </p:nvGraphicFramePr>
        <p:xfrm>
          <a:off x="490411" y="2359978"/>
          <a:ext cx="3556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591" name="Equation" r:id="rId20" imgW="355320" imgH="279360" progId="Equation.DSMT4">
                  <p:embed/>
                </p:oleObj>
              </mc:Choice>
              <mc:Fallback>
                <p:oleObj name="Equation" r:id="rId20" imgW="355320" imgH="279360" progId="Equation.DSMT4">
                  <p:embed/>
                  <p:pic>
                    <p:nvPicPr>
                      <p:cNvPr id="12" name="Object 1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90411" y="2359978"/>
                        <a:ext cx="355600" cy="279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98443584"/>
              </p:ext>
            </p:extLst>
          </p:nvPr>
        </p:nvGraphicFramePr>
        <p:xfrm>
          <a:off x="524447" y="2632266"/>
          <a:ext cx="2794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592" name="Equation" r:id="rId21" imgW="279360" imgH="279360" progId="Equation.DSMT4">
                  <p:embed/>
                </p:oleObj>
              </mc:Choice>
              <mc:Fallback>
                <p:oleObj name="Equation" r:id="rId21" imgW="279360" imgH="279360" progId="Equation.DSMT4">
                  <p:embed/>
                  <p:pic>
                    <p:nvPicPr>
                      <p:cNvPr id="13" name="Object 12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24447" y="2632266"/>
                        <a:ext cx="279400" cy="279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05411165"/>
              </p:ext>
            </p:extLst>
          </p:nvPr>
        </p:nvGraphicFramePr>
        <p:xfrm>
          <a:off x="546037" y="2920302"/>
          <a:ext cx="13335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593" name="Equation" r:id="rId22" imgW="1333440" imgH="304560" progId="Equation.DSMT4">
                  <p:embed/>
                </p:oleObj>
              </mc:Choice>
              <mc:Fallback>
                <p:oleObj name="Equation" r:id="rId22" imgW="1333440" imgH="304560" progId="Equation.DSMT4">
                  <p:embed/>
                  <p:pic>
                    <p:nvPicPr>
                      <p:cNvPr id="15" name="Object 14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546037" y="2920302"/>
                        <a:ext cx="13335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0" name="Straight Arrow Connector 29"/>
          <p:cNvCxnSpPr/>
          <p:nvPr/>
        </p:nvCxnSpPr>
        <p:spPr>
          <a:xfrm flipH="1">
            <a:off x="3251200" y="2259584"/>
            <a:ext cx="731520" cy="406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2930144" y="2548128"/>
            <a:ext cx="1032256" cy="4064"/>
          </a:xfrm>
          <a:prstGeom prst="straightConnector1">
            <a:avLst/>
          </a:prstGeom>
          <a:ln w="190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2968752" y="2828544"/>
            <a:ext cx="274320" cy="2032"/>
          </a:xfrm>
          <a:prstGeom prst="straightConnector1">
            <a:avLst/>
          </a:prstGeom>
          <a:ln w="19050">
            <a:solidFill>
              <a:srgbClr val="FF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3" name="Object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438826"/>
              </p:ext>
            </p:extLst>
          </p:nvPr>
        </p:nvGraphicFramePr>
        <p:xfrm>
          <a:off x="2468563" y="2089087"/>
          <a:ext cx="3302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594" name="Equation" r:id="rId24" imgW="330120" imgH="279360" progId="Equation.DSMT4">
                  <p:embed/>
                </p:oleObj>
              </mc:Choice>
              <mc:Fallback>
                <p:oleObj name="Equation" r:id="rId24" imgW="330120" imgH="279360" progId="Equation.DSMT4">
                  <p:embed/>
                  <p:pic>
                    <p:nvPicPr>
                      <p:cNvPr id="19" name="Object 18"/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2468563" y="2089087"/>
                        <a:ext cx="330200" cy="279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ct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53120098"/>
              </p:ext>
            </p:extLst>
          </p:nvPr>
        </p:nvGraphicFramePr>
        <p:xfrm>
          <a:off x="2571750" y="2414524"/>
          <a:ext cx="2032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595" name="Equation" r:id="rId26" imgW="203040" imgH="279360" progId="Equation.DSMT4">
                  <p:embed/>
                </p:oleObj>
              </mc:Choice>
              <mc:Fallback>
                <p:oleObj name="Equation" r:id="rId26" imgW="203040" imgH="279360" progId="Equation.DSMT4">
                  <p:embed/>
                  <p:pic>
                    <p:nvPicPr>
                      <p:cNvPr id="20" name="Object 19"/>
                      <p:cNvPicPr/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2571750" y="2414524"/>
                        <a:ext cx="203200" cy="279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76870384"/>
              </p:ext>
            </p:extLst>
          </p:nvPr>
        </p:nvGraphicFramePr>
        <p:xfrm>
          <a:off x="2530031" y="2687130"/>
          <a:ext cx="2794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596" name="Equation" r:id="rId28" imgW="279360" imgH="279360" progId="Equation.DSMT4">
                  <p:embed/>
                </p:oleObj>
              </mc:Choice>
              <mc:Fallback>
                <p:oleObj name="Equation" r:id="rId28" imgW="279360" imgH="279360" progId="Equation.DSMT4">
                  <p:embed/>
                  <p:pic>
                    <p:nvPicPr>
                      <p:cNvPr id="21" name="Object 20"/>
                      <p:cNvPicPr/>
                      <p:nvPr/>
                    </p:nvPicPr>
                    <p:blipFill>
                      <a:blip r:embed="rId29"/>
                      <a:stretch>
                        <a:fillRect/>
                      </a:stretch>
                    </p:blipFill>
                    <p:spPr>
                      <a:xfrm>
                        <a:off x="2530031" y="2687130"/>
                        <a:ext cx="279400" cy="279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" name="Object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91365769"/>
              </p:ext>
            </p:extLst>
          </p:nvPr>
        </p:nvGraphicFramePr>
        <p:xfrm>
          <a:off x="2557463" y="2974912"/>
          <a:ext cx="13208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597" name="Equation" r:id="rId30" imgW="1320480" imgH="304560" progId="Equation.DSMT4">
                  <p:embed/>
                </p:oleObj>
              </mc:Choice>
              <mc:Fallback>
                <p:oleObj name="Equation" r:id="rId30" imgW="1320480" imgH="304560" progId="Equation.DSMT4">
                  <p:embed/>
                  <p:pic>
                    <p:nvPicPr>
                      <p:cNvPr id="22" name="Object 21"/>
                      <p:cNvPicPr/>
                      <p:nvPr/>
                    </p:nvPicPr>
                    <p:blipFill>
                      <a:blip r:embed="rId31"/>
                      <a:stretch>
                        <a:fillRect/>
                      </a:stretch>
                    </p:blipFill>
                    <p:spPr>
                      <a:xfrm>
                        <a:off x="2557463" y="2974912"/>
                        <a:ext cx="13208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7" name="Straight Arrow Connector 36"/>
          <p:cNvCxnSpPr/>
          <p:nvPr/>
        </p:nvCxnSpPr>
        <p:spPr>
          <a:xfrm flipV="1">
            <a:off x="107696" y="1237488"/>
            <a:ext cx="731520" cy="406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831088" y="1237488"/>
            <a:ext cx="1032256" cy="4064"/>
          </a:xfrm>
          <a:prstGeom prst="straightConnector1">
            <a:avLst/>
          </a:prstGeom>
          <a:ln w="190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684065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Arrow Connector 2"/>
          <p:cNvCxnSpPr/>
          <p:nvPr/>
        </p:nvCxnSpPr>
        <p:spPr>
          <a:xfrm>
            <a:off x="459232" y="365760"/>
            <a:ext cx="1040384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2531872" y="658368"/>
            <a:ext cx="402336" cy="406400"/>
          </a:xfrm>
          <a:prstGeom prst="straightConnector1">
            <a:avLst/>
          </a:prstGeom>
          <a:ln w="19050">
            <a:solidFill>
              <a:srgbClr val="FF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88886760"/>
              </p:ext>
            </p:extLst>
          </p:nvPr>
        </p:nvGraphicFramePr>
        <p:xfrm>
          <a:off x="154115" y="228410"/>
          <a:ext cx="2032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514" name="Equation" r:id="rId3" imgW="203040" imgH="279360" progId="Equation.DSMT4">
                  <p:embed/>
                </p:oleObj>
              </mc:Choice>
              <mc:Fallback>
                <p:oleObj name="Equation" r:id="rId3" imgW="203040" imgH="279360" progId="Equation.DSMT4">
                  <p:embed/>
                  <p:pic>
                    <p:nvPicPr>
                      <p:cNvPr id="11" name="Object 10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4115" y="228410"/>
                        <a:ext cx="203200" cy="279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64313396"/>
              </p:ext>
            </p:extLst>
          </p:nvPr>
        </p:nvGraphicFramePr>
        <p:xfrm>
          <a:off x="138875" y="1094042"/>
          <a:ext cx="3556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515" name="Equation" r:id="rId5" imgW="355320" imgH="279360" progId="Equation.DSMT4">
                  <p:embed/>
                </p:oleObj>
              </mc:Choice>
              <mc:Fallback>
                <p:oleObj name="Equation" r:id="rId5" imgW="355320" imgH="279360" progId="Equation.DSMT4">
                  <p:embed/>
                  <p:pic>
                    <p:nvPicPr>
                      <p:cNvPr id="12" name="Object 1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38875" y="1094042"/>
                        <a:ext cx="355600" cy="279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29433960"/>
              </p:ext>
            </p:extLst>
          </p:nvPr>
        </p:nvGraphicFramePr>
        <p:xfrm>
          <a:off x="2371535" y="655130"/>
          <a:ext cx="2794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516" name="Equation" r:id="rId7" imgW="279360" imgH="279360" progId="Equation.DSMT4">
                  <p:embed/>
                </p:oleObj>
              </mc:Choice>
              <mc:Fallback>
                <p:oleObj name="Equation" r:id="rId7" imgW="279360" imgH="279360" progId="Equation.DSMT4">
                  <p:embed/>
                  <p:pic>
                    <p:nvPicPr>
                      <p:cNvPr id="13" name="Object 12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371535" y="655130"/>
                        <a:ext cx="279400" cy="279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47021793"/>
              </p:ext>
            </p:extLst>
          </p:nvPr>
        </p:nvGraphicFramePr>
        <p:xfrm>
          <a:off x="2401253" y="89726"/>
          <a:ext cx="13335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517" name="Equation" r:id="rId9" imgW="1333440" imgH="304560" progId="Equation.DSMT4">
                  <p:embed/>
                </p:oleObj>
              </mc:Choice>
              <mc:Fallback>
                <p:oleObj name="Equation" r:id="rId9" imgW="1333440" imgH="304560" progId="Equation.DSMT4">
                  <p:embed/>
                  <p:pic>
                    <p:nvPicPr>
                      <p:cNvPr id="15" name="Object 14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401253" y="89726"/>
                        <a:ext cx="13335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33083133"/>
              </p:ext>
            </p:extLst>
          </p:nvPr>
        </p:nvGraphicFramePr>
        <p:xfrm>
          <a:off x="239459" y="2440623"/>
          <a:ext cx="3302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518" name="Equation" r:id="rId11" imgW="330120" imgH="279360" progId="Equation.DSMT4">
                  <p:embed/>
                </p:oleObj>
              </mc:Choice>
              <mc:Fallback>
                <p:oleObj name="Equation" r:id="rId11" imgW="330120" imgH="279360" progId="Equation.DSMT4">
                  <p:embed/>
                  <p:pic>
                    <p:nvPicPr>
                      <p:cNvPr id="19" name="Object 18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39459" y="2440623"/>
                        <a:ext cx="330200" cy="279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38269426"/>
              </p:ext>
            </p:extLst>
          </p:nvPr>
        </p:nvGraphicFramePr>
        <p:xfrm>
          <a:off x="163830" y="648716"/>
          <a:ext cx="2032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519" name="Equation" r:id="rId13" imgW="203040" imgH="279360" progId="Equation.DSMT4">
                  <p:embed/>
                </p:oleObj>
              </mc:Choice>
              <mc:Fallback>
                <p:oleObj name="Equation" r:id="rId13" imgW="203040" imgH="279360" progId="Equation.DSMT4">
                  <p:embed/>
                  <p:pic>
                    <p:nvPicPr>
                      <p:cNvPr id="20" name="Object 19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63830" y="648716"/>
                        <a:ext cx="203200" cy="279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58746337"/>
              </p:ext>
            </p:extLst>
          </p:nvPr>
        </p:nvGraphicFramePr>
        <p:xfrm>
          <a:off x="2889695" y="2193354"/>
          <a:ext cx="2794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520" name="Equation" r:id="rId15" imgW="279360" imgH="279360" progId="Equation.DSMT4">
                  <p:embed/>
                </p:oleObj>
              </mc:Choice>
              <mc:Fallback>
                <p:oleObj name="Equation" r:id="rId15" imgW="279360" imgH="279360" progId="Equation.DSMT4">
                  <p:embed/>
                  <p:pic>
                    <p:nvPicPr>
                      <p:cNvPr id="21" name="Object 20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2889695" y="2193354"/>
                        <a:ext cx="279400" cy="279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47252287"/>
              </p:ext>
            </p:extLst>
          </p:nvPr>
        </p:nvGraphicFramePr>
        <p:xfrm>
          <a:off x="2652967" y="1839024"/>
          <a:ext cx="13208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521" name="Equation" r:id="rId17" imgW="1320480" imgH="304560" progId="Equation.DSMT4">
                  <p:embed/>
                </p:oleObj>
              </mc:Choice>
              <mc:Fallback>
                <p:oleObj name="Equation" r:id="rId17" imgW="1320480" imgH="304560" progId="Equation.DSMT4">
                  <p:embed/>
                  <p:pic>
                    <p:nvPicPr>
                      <p:cNvPr id="22" name="Object 21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2652967" y="1839024"/>
                        <a:ext cx="13208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0" name="Straight Arrow Connector 39"/>
          <p:cNvCxnSpPr/>
          <p:nvPr/>
        </p:nvCxnSpPr>
        <p:spPr>
          <a:xfrm flipH="1" flipV="1">
            <a:off x="2930144" y="666496"/>
            <a:ext cx="621792" cy="414528"/>
          </a:xfrm>
          <a:prstGeom prst="straightConnector1">
            <a:avLst/>
          </a:prstGeom>
          <a:ln w="190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2521712" y="1070864"/>
            <a:ext cx="1040384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H="1" flipV="1">
            <a:off x="607568" y="1058672"/>
            <a:ext cx="621792" cy="414528"/>
          </a:xfrm>
          <a:prstGeom prst="straightConnector1">
            <a:avLst/>
          </a:prstGeom>
          <a:ln w="190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623824" y="644144"/>
            <a:ext cx="621792" cy="414528"/>
          </a:xfrm>
          <a:prstGeom prst="straightConnector1">
            <a:avLst/>
          </a:prstGeom>
          <a:ln w="190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9" name="Object 4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35089914"/>
              </p:ext>
            </p:extLst>
          </p:nvPr>
        </p:nvGraphicFramePr>
        <p:xfrm>
          <a:off x="3188907" y="649034"/>
          <a:ext cx="3556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522" name="Equation" r:id="rId5" imgW="355320" imgH="279360" progId="Equation.DSMT4">
                  <p:embed/>
                </p:oleObj>
              </mc:Choice>
              <mc:Fallback>
                <p:oleObj name="Equation" r:id="rId5" imgW="355320" imgH="279360" progId="Equation.DSMT4">
                  <p:embed/>
                  <p:pic>
                    <p:nvPicPr>
                      <p:cNvPr id="12" name="Object 1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188907" y="649034"/>
                        <a:ext cx="355600" cy="279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" name="Object 4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8774926"/>
              </p:ext>
            </p:extLst>
          </p:nvPr>
        </p:nvGraphicFramePr>
        <p:xfrm>
          <a:off x="2931859" y="1096074"/>
          <a:ext cx="2032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523" name="Equation" r:id="rId3" imgW="203040" imgH="279360" progId="Equation.DSMT4">
                  <p:embed/>
                </p:oleObj>
              </mc:Choice>
              <mc:Fallback>
                <p:oleObj name="Equation" r:id="rId3" imgW="203040" imgH="279360" progId="Equation.DSMT4">
                  <p:embed/>
                  <p:pic>
                    <p:nvPicPr>
                      <p:cNvPr id="11" name="Object 10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931859" y="1096074"/>
                        <a:ext cx="203200" cy="279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1" name="Straight Arrow Connector 50"/>
          <p:cNvCxnSpPr/>
          <p:nvPr/>
        </p:nvCxnSpPr>
        <p:spPr>
          <a:xfrm>
            <a:off x="611632" y="2151888"/>
            <a:ext cx="1040384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2" name="Object 5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19503102"/>
              </p:ext>
            </p:extLst>
          </p:nvPr>
        </p:nvGraphicFramePr>
        <p:xfrm>
          <a:off x="306515" y="2014538"/>
          <a:ext cx="2032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524" name="Equation" r:id="rId3" imgW="203040" imgH="279360" progId="Equation.DSMT4">
                  <p:embed/>
                </p:oleObj>
              </mc:Choice>
              <mc:Fallback>
                <p:oleObj name="Equation" r:id="rId3" imgW="203040" imgH="279360" progId="Equation.DSMT4">
                  <p:embed/>
                  <p:pic>
                    <p:nvPicPr>
                      <p:cNvPr id="11" name="Object 10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06515" y="2014538"/>
                        <a:ext cx="203200" cy="279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" name="Object 5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80394813"/>
              </p:ext>
            </p:extLst>
          </p:nvPr>
        </p:nvGraphicFramePr>
        <p:xfrm>
          <a:off x="279654" y="2999740"/>
          <a:ext cx="2032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525" name="Equation" r:id="rId13" imgW="203040" imgH="279360" progId="Equation.DSMT4">
                  <p:embed/>
                </p:oleObj>
              </mc:Choice>
              <mc:Fallback>
                <p:oleObj name="Equation" r:id="rId13" imgW="203040" imgH="279360" progId="Equation.DSMT4">
                  <p:embed/>
                  <p:pic>
                    <p:nvPicPr>
                      <p:cNvPr id="20" name="Object 19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279654" y="2999740"/>
                        <a:ext cx="203200" cy="279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6" name="Straight Arrow Connector 55"/>
          <p:cNvCxnSpPr/>
          <p:nvPr/>
        </p:nvCxnSpPr>
        <p:spPr>
          <a:xfrm>
            <a:off x="804672" y="2897632"/>
            <a:ext cx="621792" cy="414528"/>
          </a:xfrm>
          <a:prstGeom prst="straightConnector1">
            <a:avLst/>
          </a:prstGeom>
          <a:ln w="190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 flipH="1">
            <a:off x="674624" y="2580640"/>
            <a:ext cx="1040384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>
            <a:off x="3448304" y="2245360"/>
            <a:ext cx="621792" cy="414528"/>
          </a:xfrm>
          <a:prstGeom prst="straightConnector1">
            <a:avLst/>
          </a:prstGeom>
          <a:ln w="190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 flipH="1">
            <a:off x="3017520" y="2663952"/>
            <a:ext cx="1040384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 flipH="1">
            <a:off x="3031744" y="2251456"/>
            <a:ext cx="418592" cy="402336"/>
          </a:xfrm>
          <a:prstGeom prst="straightConnector1">
            <a:avLst/>
          </a:prstGeom>
          <a:ln w="19050">
            <a:solidFill>
              <a:srgbClr val="FF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4" name="Object 6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84094808"/>
              </p:ext>
            </p:extLst>
          </p:nvPr>
        </p:nvGraphicFramePr>
        <p:xfrm>
          <a:off x="3346387" y="2674303"/>
          <a:ext cx="3302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526" name="Equation" r:id="rId11" imgW="330120" imgH="279360" progId="Equation.DSMT4">
                  <p:embed/>
                </p:oleObj>
              </mc:Choice>
              <mc:Fallback>
                <p:oleObj name="Equation" r:id="rId11" imgW="330120" imgH="279360" progId="Equation.DSMT4">
                  <p:embed/>
                  <p:pic>
                    <p:nvPicPr>
                      <p:cNvPr id="19" name="Object 18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346387" y="2674303"/>
                        <a:ext cx="330200" cy="279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5" name="Object 6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36799286"/>
              </p:ext>
            </p:extLst>
          </p:nvPr>
        </p:nvGraphicFramePr>
        <p:xfrm>
          <a:off x="3748278" y="2197100"/>
          <a:ext cx="2032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527" name="Equation" r:id="rId13" imgW="203040" imgH="279360" progId="Equation.DSMT4">
                  <p:embed/>
                </p:oleObj>
              </mc:Choice>
              <mc:Fallback>
                <p:oleObj name="Equation" r:id="rId13" imgW="203040" imgH="279360" progId="Equation.DSMT4">
                  <p:embed/>
                  <p:pic>
                    <p:nvPicPr>
                      <p:cNvPr id="54" name="Object 53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3748278" y="2197100"/>
                        <a:ext cx="203200" cy="279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4740843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62128" y="339344"/>
            <a:ext cx="1064024" cy="1041329"/>
            <a:chOff x="3785616" y="1180592"/>
            <a:chExt cx="1064024" cy="1041329"/>
          </a:xfrm>
        </p:grpSpPr>
        <p:cxnSp>
          <p:nvCxnSpPr>
            <p:cNvPr id="3" name="Straight Connector 2"/>
            <p:cNvCxnSpPr/>
            <p:nvPr/>
          </p:nvCxnSpPr>
          <p:spPr>
            <a:xfrm>
              <a:off x="4047744" y="1243584"/>
              <a:ext cx="0" cy="8290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Straight Connector 3"/>
            <p:cNvCxnSpPr/>
            <p:nvPr/>
          </p:nvCxnSpPr>
          <p:spPr>
            <a:xfrm>
              <a:off x="3889248" y="1950720"/>
              <a:ext cx="87782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Arrow Connector 4"/>
            <p:cNvCxnSpPr/>
            <p:nvPr/>
          </p:nvCxnSpPr>
          <p:spPr>
            <a:xfrm>
              <a:off x="4041505" y="1944595"/>
              <a:ext cx="360608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/>
            <p:cNvCxnSpPr/>
            <p:nvPr/>
          </p:nvCxnSpPr>
          <p:spPr>
            <a:xfrm rot="16200000">
              <a:off x="3864721" y="1759683"/>
              <a:ext cx="360608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7" name="Object 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780221153"/>
                </p:ext>
              </p:extLst>
            </p:nvPr>
          </p:nvGraphicFramePr>
          <p:xfrm>
            <a:off x="4158679" y="1964246"/>
            <a:ext cx="127000" cy="254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7473" name="Equation" r:id="rId3" imgW="126720" imgH="253800" progId="Equation.DSMT4">
                    <p:embed/>
                  </p:oleObj>
                </mc:Choice>
                <mc:Fallback>
                  <p:oleObj name="Equation" r:id="rId3" imgW="126720" imgH="253800" progId="Equation.DSMT4">
                    <p:embed/>
                    <p:pic>
                      <p:nvPicPr>
                        <p:cNvPr id="24" name="Object 23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4158679" y="1964246"/>
                          <a:ext cx="127000" cy="2540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" name="Object 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552921626"/>
                </p:ext>
              </p:extLst>
            </p:nvPr>
          </p:nvGraphicFramePr>
          <p:xfrm>
            <a:off x="3837115" y="1611948"/>
            <a:ext cx="152400" cy="292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7474" name="Equation" r:id="rId5" imgW="152280" imgH="291960" progId="Equation.DSMT4">
                    <p:embed/>
                  </p:oleObj>
                </mc:Choice>
                <mc:Fallback>
                  <p:oleObj name="Equation" r:id="rId5" imgW="152280" imgH="291960" progId="Equation.DSMT4">
                    <p:embed/>
                    <p:pic>
                      <p:nvPicPr>
                        <p:cNvPr id="25" name="Object 24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3837115" y="1611948"/>
                          <a:ext cx="152400" cy="2921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" name="TextBox 8"/>
            <p:cNvSpPr txBox="1"/>
            <p:nvPr/>
          </p:nvSpPr>
          <p:spPr>
            <a:xfrm>
              <a:off x="4572000" y="1914144"/>
              <a:ext cx="27764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400" dirty="0"/>
                <a:t>X</a:t>
              </a:r>
              <a:endParaRPr lang="en-US" sz="140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785616" y="1180592"/>
              <a:ext cx="27764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400" dirty="0"/>
                <a:t>Y</a:t>
              </a:r>
              <a:endParaRPr lang="en-US" sz="1400" dirty="0"/>
            </a:p>
          </p:txBody>
        </p:sp>
      </p:grpSp>
      <p:sp>
        <p:nvSpPr>
          <p:cNvPr id="11" name="Rectangle 10"/>
          <p:cNvSpPr/>
          <p:nvPr/>
        </p:nvSpPr>
        <p:spPr>
          <a:xfrm>
            <a:off x="1568704" y="861568"/>
            <a:ext cx="2397760" cy="585216"/>
          </a:xfrm>
          <a:prstGeom prst="rect">
            <a:avLst/>
          </a:prstGeom>
          <a:blipFill>
            <a:blip r:embed="rId7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>
            <a:off x="1572768" y="816864"/>
            <a:ext cx="2381504" cy="8128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570736" y="1469136"/>
            <a:ext cx="2381504" cy="8128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1755648" y="991616"/>
            <a:ext cx="353568" cy="4064"/>
          </a:xfrm>
          <a:prstGeom prst="straightConnector1">
            <a:avLst/>
          </a:prstGeom>
          <a:ln w="190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8" descr="Image result for clip art person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72322">
            <a:off x="3817599" y="1693908"/>
            <a:ext cx="179022" cy="435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Oval 15"/>
          <p:cNvSpPr/>
          <p:nvPr/>
        </p:nvSpPr>
        <p:spPr>
          <a:xfrm>
            <a:off x="2598928" y="1298448"/>
            <a:ext cx="77216" cy="7721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/>
          <p:cNvCxnSpPr/>
          <p:nvPr/>
        </p:nvCxnSpPr>
        <p:spPr>
          <a:xfrm flipH="1" flipV="1">
            <a:off x="2373376" y="1020064"/>
            <a:ext cx="260096" cy="31699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8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95504876"/>
              </p:ext>
            </p:extLst>
          </p:nvPr>
        </p:nvGraphicFramePr>
        <p:xfrm>
          <a:off x="3331782" y="1037781"/>
          <a:ext cx="2921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475" name="Equation" r:id="rId9" imgW="291960" imgH="279360" progId="Equation.DSMT4">
                  <p:embed/>
                </p:oleObj>
              </mc:Choice>
              <mc:Fallback>
                <p:oleObj name="Equation" r:id="rId9" imgW="291960" imgH="279360" progId="Equation.DSMT4">
                  <p:embed/>
                  <p:pic>
                    <p:nvPicPr>
                      <p:cNvPr id="31" name="Object 30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331782" y="1037781"/>
                        <a:ext cx="292100" cy="279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18753621"/>
              </p:ext>
            </p:extLst>
          </p:nvPr>
        </p:nvGraphicFramePr>
        <p:xfrm>
          <a:off x="1789875" y="1029018"/>
          <a:ext cx="3048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476" name="Equation" r:id="rId11" imgW="304560" imgH="279360" progId="Equation.DSMT4">
                  <p:embed/>
                </p:oleObj>
              </mc:Choice>
              <mc:Fallback>
                <p:oleObj name="Equation" r:id="rId11" imgW="304560" imgH="279360" progId="Equation.DSMT4">
                  <p:embed/>
                  <p:pic>
                    <p:nvPicPr>
                      <p:cNvPr id="32" name="Object 31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789875" y="1029018"/>
                        <a:ext cx="304800" cy="279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3681769"/>
              </p:ext>
            </p:extLst>
          </p:nvPr>
        </p:nvGraphicFramePr>
        <p:xfrm>
          <a:off x="2550097" y="963803"/>
          <a:ext cx="3302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477" name="Equation" r:id="rId13" imgW="330120" imgH="279360" progId="Equation.DSMT4">
                  <p:embed/>
                </p:oleObj>
              </mc:Choice>
              <mc:Fallback>
                <p:oleObj name="Equation" r:id="rId13" imgW="330120" imgH="279360" progId="Equation.DSMT4">
                  <p:embed/>
                  <p:pic>
                    <p:nvPicPr>
                      <p:cNvPr id="33" name="Object 32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2550097" y="963803"/>
                        <a:ext cx="330200" cy="279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1506" name="Picture 2" descr="Image result for canoe clipart black and white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167" y="1491385"/>
            <a:ext cx="513905" cy="357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Straight Arrow Connector 25"/>
          <p:cNvCxnSpPr/>
          <p:nvPr/>
        </p:nvCxnSpPr>
        <p:spPr>
          <a:xfrm>
            <a:off x="764032" y="1729549"/>
            <a:ext cx="3332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/>
          <p:cNvSpPr/>
          <p:nvPr/>
        </p:nvSpPr>
        <p:spPr>
          <a:xfrm>
            <a:off x="1255776" y="1670304"/>
            <a:ext cx="89408" cy="8940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150368" y="1845056"/>
            <a:ext cx="14069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/>
              <a:t>canoe is the system</a:t>
            </a:r>
            <a:endParaRPr lang="en-US" sz="1200" dirty="0"/>
          </a:p>
        </p:txBody>
      </p:sp>
      <p:sp>
        <p:nvSpPr>
          <p:cNvPr id="29" name="TextBox 28"/>
          <p:cNvSpPr txBox="1"/>
          <p:nvPr/>
        </p:nvSpPr>
        <p:spPr>
          <a:xfrm>
            <a:off x="1326737" y="1566989"/>
            <a:ext cx="2808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/>
              <a:t>C</a:t>
            </a:r>
            <a:endParaRPr lang="en-US" sz="1400" dirty="0"/>
          </a:p>
        </p:txBody>
      </p:sp>
      <p:sp>
        <p:nvSpPr>
          <p:cNvPr id="30" name="TextBox 29"/>
          <p:cNvSpPr txBox="1"/>
          <p:nvPr/>
        </p:nvSpPr>
        <p:spPr>
          <a:xfrm>
            <a:off x="3559905" y="1674685"/>
            <a:ext cx="2984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/>
              <a:t>G</a:t>
            </a:r>
            <a:endParaRPr lang="en-US" sz="1400" dirty="0"/>
          </a:p>
        </p:txBody>
      </p:sp>
      <p:graphicFrame>
        <p:nvGraphicFramePr>
          <p:cNvPr id="21507" name="Object 2150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52027412"/>
              </p:ext>
            </p:extLst>
          </p:nvPr>
        </p:nvGraphicFramePr>
        <p:xfrm>
          <a:off x="2083499" y="423482"/>
          <a:ext cx="12700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478" name="Equation" r:id="rId16" imgW="1269720" imgH="279360" progId="Equation.DSMT4">
                  <p:embed/>
                </p:oleObj>
              </mc:Choice>
              <mc:Fallback>
                <p:oleObj name="Equation" r:id="rId16" imgW="1269720" imgH="279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2083499" y="423482"/>
                        <a:ext cx="1270000" cy="279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6" name="Straight Arrow Connector 35"/>
          <p:cNvCxnSpPr/>
          <p:nvPr/>
        </p:nvCxnSpPr>
        <p:spPr>
          <a:xfrm flipH="1" flipV="1">
            <a:off x="857504" y="2434336"/>
            <a:ext cx="599440" cy="72136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V="1">
            <a:off x="855472" y="2434336"/>
            <a:ext cx="587248" cy="2032"/>
          </a:xfrm>
          <a:prstGeom prst="straightConnector1">
            <a:avLst/>
          </a:prstGeom>
          <a:ln w="190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2" name="Object 4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74975119"/>
              </p:ext>
            </p:extLst>
          </p:nvPr>
        </p:nvGraphicFramePr>
        <p:xfrm>
          <a:off x="613093" y="2710434"/>
          <a:ext cx="3302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479" name="Equation" r:id="rId18" imgW="330120" imgH="279360" progId="Equation.DSMT4">
                  <p:embed/>
                </p:oleObj>
              </mc:Choice>
              <mc:Fallback>
                <p:oleObj name="Equation" r:id="rId18" imgW="330120" imgH="279360" progId="Equation.DSMT4">
                  <p:embed/>
                  <p:pic>
                    <p:nvPicPr>
                      <p:cNvPr id="20" name="Object 19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613093" y="2710434"/>
                        <a:ext cx="330200" cy="279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" name="Object 4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87775496"/>
              </p:ext>
            </p:extLst>
          </p:nvPr>
        </p:nvGraphicFramePr>
        <p:xfrm>
          <a:off x="1011619" y="2136458"/>
          <a:ext cx="3048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480" name="Equation" r:id="rId11" imgW="304560" imgH="279360" progId="Equation.DSMT4">
                  <p:embed/>
                </p:oleObj>
              </mc:Choice>
              <mc:Fallback>
                <p:oleObj name="Equation" r:id="rId11" imgW="304560" imgH="279360" progId="Equation.DSMT4">
                  <p:embed/>
                  <p:pic>
                    <p:nvPicPr>
                      <p:cNvPr id="19" name="Object 18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011619" y="2136458"/>
                        <a:ext cx="304800" cy="279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4" name="Straight Arrow Connector 43"/>
          <p:cNvCxnSpPr/>
          <p:nvPr/>
        </p:nvCxnSpPr>
        <p:spPr>
          <a:xfrm flipV="1">
            <a:off x="3241040" y="1027543"/>
            <a:ext cx="2032" cy="279683"/>
          </a:xfrm>
          <a:prstGeom prst="straightConnector1">
            <a:avLst/>
          </a:prstGeom>
          <a:ln w="19050">
            <a:solidFill>
              <a:srgbClr val="FF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V="1">
            <a:off x="1446784" y="2424176"/>
            <a:ext cx="2032" cy="725424"/>
          </a:xfrm>
          <a:prstGeom prst="straightConnector1">
            <a:avLst/>
          </a:prstGeom>
          <a:ln w="19050">
            <a:solidFill>
              <a:srgbClr val="FF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7" name="Object 4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27175272"/>
              </p:ext>
            </p:extLst>
          </p:nvPr>
        </p:nvGraphicFramePr>
        <p:xfrm>
          <a:off x="1517206" y="2612581"/>
          <a:ext cx="2921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481" name="Equation" r:id="rId20" imgW="291960" imgH="279360" progId="Equation.DSMT4">
                  <p:embed/>
                </p:oleObj>
              </mc:Choice>
              <mc:Fallback>
                <p:oleObj name="Equation" r:id="rId20" imgW="291960" imgH="279360" progId="Equation.DSMT4">
                  <p:embed/>
                  <p:pic>
                    <p:nvPicPr>
                      <p:cNvPr id="18" name="Object 17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1517206" y="2612581"/>
                        <a:ext cx="292100" cy="279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0" name="Straight Arrow Connector 49"/>
          <p:cNvCxnSpPr/>
          <p:nvPr/>
        </p:nvCxnSpPr>
        <p:spPr>
          <a:xfrm flipH="1" flipV="1">
            <a:off x="2485136" y="2326640"/>
            <a:ext cx="599440" cy="72136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15" name="Rectangle 21514"/>
          <p:cNvSpPr/>
          <p:nvPr/>
        </p:nvSpPr>
        <p:spPr>
          <a:xfrm>
            <a:off x="2487168" y="2332736"/>
            <a:ext cx="601472" cy="723392"/>
          </a:xfrm>
          <a:prstGeom prst="rect">
            <a:avLst/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1516" name="Object 215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96201644"/>
              </p:ext>
            </p:extLst>
          </p:nvPr>
        </p:nvGraphicFramePr>
        <p:xfrm>
          <a:off x="2848863" y="2908532"/>
          <a:ext cx="112459" cy="1499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482" name="Equation" r:id="rId22" imgW="152280" imgH="203040" progId="Equation.DSMT4">
                  <p:embed/>
                </p:oleObj>
              </mc:Choice>
              <mc:Fallback>
                <p:oleObj name="Equation" r:id="rId22" imgW="15228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2848863" y="2908532"/>
                        <a:ext cx="112459" cy="1499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517" name="Freeform: Shape 21516"/>
          <p:cNvSpPr/>
          <p:nvPr/>
        </p:nvSpPr>
        <p:spPr>
          <a:xfrm>
            <a:off x="2762030" y="2844800"/>
            <a:ext cx="155922" cy="211328"/>
          </a:xfrm>
          <a:custGeom>
            <a:avLst/>
            <a:gdLst>
              <a:gd name="connsiteX0" fmla="*/ 90898 w 155922"/>
              <a:gd name="connsiteY0" fmla="*/ 211328 h 211328"/>
              <a:gd name="connsiteX1" fmla="*/ 1490 w 155922"/>
              <a:gd name="connsiteY1" fmla="*/ 48768 h 211328"/>
              <a:gd name="connsiteX2" fmla="*/ 155922 w 155922"/>
              <a:gd name="connsiteY2" fmla="*/ 0 h 211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5922" h="211328">
                <a:moveTo>
                  <a:pt x="90898" y="211328"/>
                </a:moveTo>
                <a:cubicBezTo>
                  <a:pt x="40775" y="147658"/>
                  <a:pt x="-9347" y="83989"/>
                  <a:pt x="1490" y="48768"/>
                </a:cubicBezTo>
                <a:cubicBezTo>
                  <a:pt x="12327" y="13547"/>
                  <a:pt x="84124" y="6773"/>
                  <a:pt x="155922" y="0"/>
                </a:cubicBezTo>
              </a:path>
            </a:pathLst>
          </a:cu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1518" name="Object 215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90224681"/>
              </p:ext>
            </p:extLst>
          </p:nvPr>
        </p:nvGraphicFramePr>
        <p:xfrm>
          <a:off x="2146999" y="2536762"/>
          <a:ext cx="3302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483" name="Equation" r:id="rId24" imgW="330120" imgH="279360" progId="Equation.DSMT4">
                  <p:embed/>
                </p:oleObj>
              </mc:Choice>
              <mc:Fallback>
                <p:oleObj name="Equation" r:id="rId24" imgW="330120" imgH="279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2146999" y="2536762"/>
                        <a:ext cx="330200" cy="279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" name="Object 5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66978563"/>
              </p:ext>
            </p:extLst>
          </p:nvPr>
        </p:nvGraphicFramePr>
        <p:xfrm>
          <a:off x="2629091" y="3014282"/>
          <a:ext cx="3048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484" name="Equation" r:id="rId26" imgW="304560" imgH="279360" progId="Equation.DSMT4">
                  <p:embed/>
                </p:oleObj>
              </mc:Choice>
              <mc:Fallback>
                <p:oleObj name="Equation" r:id="rId26" imgW="304560" imgH="279360" progId="Equation.DSMT4">
                  <p:embed/>
                  <p:pic>
                    <p:nvPicPr>
                      <p:cNvPr id="21518" name="Object 21517"/>
                      <p:cNvPicPr/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2629091" y="3014282"/>
                        <a:ext cx="304800" cy="279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519" name="Object 215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7185117"/>
              </p:ext>
            </p:extLst>
          </p:nvPr>
        </p:nvGraphicFramePr>
        <p:xfrm>
          <a:off x="3286189" y="2445830"/>
          <a:ext cx="977900" cy="55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485" name="Equation" r:id="rId28" imgW="977760" imgH="558720" progId="Equation.DSMT4">
                  <p:embed/>
                </p:oleObj>
              </mc:Choice>
              <mc:Fallback>
                <p:oleObj name="Equation" r:id="rId28" imgW="977760" imgH="5587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9"/>
                      <a:stretch>
                        <a:fillRect/>
                      </a:stretch>
                    </p:blipFill>
                    <p:spPr>
                      <a:xfrm>
                        <a:off x="3286189" y="2445830"/>
                        <a:ext cx="977900" cy="558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228987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/>
        </p:nvCxnSpPr>
        <p:spPr>
          <a:xfrm>
            <a:off x="946912" y="410464"/>
            <a:ext cx="0" cy="8290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/>
          <p:cNvCxnSpPr/>
          <p:nvPr/>
        </p:nvCxnSpPr>
        <p:spPr>
          <a:xfrm>
            <a:off x="788416" y="1117600"/>
            <a:ext cx="87782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/>
          <p:cNvCxnSpPr/>
          <p:nvPr/>
        </p:nvCxnSpPr>
        <p:spPr>
          <a:xfrm>
            <a:off x="940673" y="1111475"/>
            <a:ext cx="360608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 rot="16200000">
            <a:off x="763889" y="926563"/>
            <a:ext cx="360608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09897609"/>
              </p:ext>
            </p:extLst>
          </p:nvPr>
        </p:nvGraphicFramePr>
        <p:xfrm>
          <a:off x="1057847" y="1131126"/>
          <a:ext cx="1270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708" name="Equation" r:id="rId3" imgW="126720" imgH="253800" progId="Equation.DSMT4">
                  <p:embed/>
                </p:oleObj>
              </mc:Choice>
              <mc:Fallback>
                <p:oleObj name="Equation" r:id="rId3" imgW="126720" imgH="253800" progId="Equation.DSMT4">
                  <p:embed/>
                  <p:pic>
                    <p:nvPicPr>
                      <p:cNvPr id="8" name="Object 7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57847" y="1131126"/>
                        <a:ext cx="1270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69874506"/>
              </p:ext>
            </p:extLst>
          </p:nvPr>
        </p:nvGraphicFramePr>
        <p:xfrm>
          <a:off x="736283" y="778828"/>
          <a:ext cx="152400" cy="29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709" name="Equation" r:id="rId5" imgW="152280" imgH="291960" progId="Equation.DSMT4">
                  <p:embed/>
                </p:oleObj>
              </mc:Choice>
              <mc:Fallback>
                <p:oleObj name="Equation" r:id="rId5" imgW="152280" imgH="291960" progId="Equation.DSMT4">
                  <p:embed/>
                  <p:pic>
                    <p:nvPicPr>
                      <p:cNvPr id="9" name="Object 8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36283" y="778828"/>
                        <a:ext cx="152400" cy="292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1471168" y="1081024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/>
              <a:t>X</a:t>
            </a:r>
            <a:endParaRPr lang="en-US" sz="1400" dirty="0"/>
          </a:p>
        </p:txBody>
      </p:sp>
      <p:sp>
        <p:nvSpPr>
          <p:cNvPr id="9" name="TextBox 8"/>
          <p:cNvSpPr txBox="1"/>
          <p:nvPr/>
        </p:nvSpPr>
        <p:spPr>
          <a:xfrm>
            <a:off x="684784" y="347472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/>
              <a:t>Y</a:t>
            </a:r>
            <a:endParaRPr lang="en-US" sz="1400" dirty="0"/>
          </a:p>
        </p:txBody>
      </p:sp>
      <p:sp>
        <p:nvSpPr>
          <p:cNvPr id="10" name="TextBox 9"/>
          <p:cNvSpPr txBox="1"/>
          <p:nvPr/>
        </p:nvSpPr>
        <p:spPr>
          <a:xfrm>
            <a:off x="312928" y="1056640"/>
            <a:ext cx="679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AU" sz="1400" dirty="0"/>
              <a:t>O(0, 0)</a:t>
            </a:r>
            <a:endParaRPr lang="en-US" sz="1400" dirty="0"/>
          </a:p>
        </p:txBody>
      </p:sp>
      <p:pic>
        <p:nvPicPr>
          <p:cNvPr id="11" name="Picture 8" descr="Image result for clip art person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627678" flipH="1">
            <a:off x="1395456" y="2051540"/>
            <a:ext cx="179022" cy="435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2418080" y="2560320"/>
            <a:ext cx="1629664" cy="93472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 rot="16200000">
            <a:off x="1603248" y="1723136"/>
            <a:ext cx="1741424" cy="115824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2507488" y="784352"/>
            <a:ext cx="191008" cy="191008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2452624" y="865632"/>
            <a:ext cx="95504" cy="9550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2477008" y="2499360"/>
            <a:ext cx="87376" cy="87376"/>
          </a:xfrm>
          <a:prstGeom prst="ellipse">
            <a:avLst/>
          </a:prstGeom>
          <a:solidFill>
            <a:srgbClr val="FF00FF"/>
          </a:solidFill>
          <a:ln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2649728" y="894080"/>
            <a:ext cx="316992" cy="0"/>
          </a:xfrm>
          <a:prstGeom prst="straightConnector1">
            <a:avLst/>
          </a:prstGeom>
          <a:ln w="190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2485136" y="2550160"/>
            <a:ext cx="316992" cy="0"/>
          </a:xfrm>
          <a:prstGeom prst="straightConnector1">
            <a:avLst/>
          </a:prstGeom>
          <a:ln w="19050">
            <a:solidFill>
              <a:srgbClr val="FF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2621280" y="585216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>
                <a:solidFill>
                  <a:srgbClr val="0000FF"/>
                </a:solidFill>
              </a:rPr>
              <a:t>A</a:t>
            </a:r>
            <a:endParaRPr lang="en-US" sz="1400" dirty="0">
              <a:solidFill>
                <a:srgbClr val="0000FF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176272" y="2399792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>
                <a:solidFill>
                  <a:srgbClr val="FF00FF"/>
                </a:solidFill>
              </a:rPr>
              <a:t>C</a:t>
            </a:r>
            <a:endParaRPr lang="en-US" sz="1400" dirty="0">
              <a:solidFill>
                <a:srgbClr val="FF00FF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202688" y="755904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>
                <a:solidFill>
                  <a:srgbClr val="FF0000"/>
                </a:solidFill>
              </a:rPr>
              <a:t>B</a:t>
            </a:r>
            <a:endParaRPr lang="en-US" sz="1400" dirty="0">
              <a:solidFill>
                <a:srgbClr val="FF0000"/>
              </a:solidFill>
            </a:endParaRPr>
          </a:p>
        </p:txBody>
      </p:sp>
      <p:pic>
        <p:nvPicPr>
          <p:cNvPr id="23" name="Picture 8" descr="Image result for clip art person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627678" flipH="1">
            <a:off x="483088" y="1907268"/>
            <a:ext cx="179022" cy="435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723392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 descr="Image result for clip art throwing a bal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913" y="382016"/>
            <a:ext cx="654821" cy="751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1914" y="251968"/>
            <a:ext cx="786731" cy="1050326"/>
          </a:xfrm>
          <a:prstGeom prst="rect">
            <a:avLst/>
          </a:prstGeom>
        </p:spPr>
      </p:pic>
      <p:pic>
        <p:nvPicPr>
          <p:cNvPr id="23560" name="Picture 8" descr="Tennis clipart free clipart ...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2002" y="203200"/>
            <a:ext cx="1251458" cy="1251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57869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12B055A-2D73-45B9-A81C-AFDC112F37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673" t="29879" r="43398" b="31806"/>
          <a:stretch/>
        </p:blipFill>
        <p:spPr>
          <a:xfrm>
            <a:off x="609600" y="633983"/>
            <a:ext cx="2199978" cy="164998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EC25CDF-E57A-4136-A09B-EE7BFE89A7C9}"/>
              </a:ext>
            </a:extLst>
          </p:cNvPr>
          <p:cNvSpPr txBox="1"/>
          <p:nvPr/>
        </p:nvSpPr>
        <p:spPr>
          <a:xfrm>
            <a:off x="593344" y="1304544"/>
            <a:ext cx="174752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400" b="1" dirty="0">
                <a:solidFill>
                  <a:srgbClr val="FFFF00"/>
                </a:solidFill>
              </a:rPr>
              <a:t>Why did the B52 bomber fall out of the sky with no survivors?</a:t>
            </a:r>
            <a:endParaRPr lang="en-US" sz="14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187374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/>
        </p:nvSpPr>
        <p:spPr>
          <a:xfrm>
            <a:off x="3275584" y="1068832"/>
            <a:ext cx="357632" cy="735584"/>
          </a:xfrm>
          <a:prstGeom prst="rect">
            <a:avLst/>
          </a:prstGeom>
          <a:noFill/>
          <a:ln w="317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554" name="Picture 2" descr="Image result for clipart truc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703" y="2126938"/>
            <a:ext cx="1939417" cy="680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62" name="Picture 10" descr="Cannon 4 by Firki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988939" y="1906090"/>
            <a:ext cx="448335" cy="312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Image result for clip art perso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72322">
            <a:off x="2718276" y="2268514"/>
            <a:ext cx="293523" cy="713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68" name="Picture 16" descr="Image result for clip art person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426"/>
          <a:stretch/>
        </p:blipFill>
        <p:spPr bwMode="auto">
          <a:xfrm flipH="1">
            <a:off x="528318" y="1837318"/>
            <a:ext cx="353569" cy="417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72" name="Picture 20" descr="Image result for clip art cannon ball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2" t="6419" r="7711" b="13949"/>
          <a:stretch/>
        </p:blipFill>
        <p:spPr bwMode="auto">
          <a:xfrm>
            <a:off x="1097281" y="1593088"/>
            <a:ext cx="224430" cy="227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/>
          <p:cNvGrpSpPr/>
          <p:nvPr/>
        </p:nvGrpSpPr>
        <p:grpSpPr>
          <a:xfrm>
            <a:off x="3009077" y="2113280"/>
            <a:ext cx="315275" cy="267210"/>
            <a:chOff x="3610549" y="2121408"/>
            <a:chExt cx="315275" cy="267210"/>
          </a:xfrm>
        </p:grpSpPr>
        <p:pic>
          <p:nvPicPr>
            <p:cNvPr id="8" name="Picture 4" descr="Image result for clipart thought bubble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10549" y="2140635"/>
              <a:ext cx="315275" cy="2479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/>
            <p:cNvSpPr txBox="1"/>
            <p:nvPr/>
          </p:nvSpPr>
          <p:spPr>
            <a:xfrm>
              <a:off x="3637280" y="2121408"/>
              <a:ext cx="23756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100" i="1" dirty="0">
                  <a:latin typeface="Bradley Hand ITC" panose="03070402050302030203" pitchFamily="66" charset="0"/>
                </a:rPr>
                <a:t>?</a:t>
              </a:r>
              <a:endParaRPr lang="en-US" sz="1100" i="1" dirty="0">
                <a:latin typeface="Bradley Hand ITC" panose="03070402050302030203" pitchFamily="66" charset="0"/>
              </a:endParaRPr>
            </a:p>
          </p:txBody>
        </p:sp>
      </p:grpSp>
      <p:pic>
        <p:nvPicPr>
          <p:cNvPr id="12" name="Picture 4" descr="Image result for clipart thought bubble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45125" y="1756586"/>
            <a:ext cx="315275" cy="238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384048" y="1733296"/>
            <a:ext cx="2375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100" i="1" dirty="0">
                <a:latin typeface="Bradley Hand ITC" panose="03070402050302030203" pitchFamily="66" charset="0"/>
              </a:rPr>
              <a:t>?</a:t>
            </a:r>
            <a:endParaRPr lang="en-US" sz="1100" i="1" dirty="0">
              <a:latin typeface="Bradley Hand ITC" panose="03070402050302030203" pitchFamily="66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12928" y="1983232"/>
            <a:ext cx="3851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/>
              <a:t>Pat</a:t>
            </a:r>
            <a:endParaRPr lang="en-US" sz="1200" dirty="0"/>
          </a:p>
        </p:txBody>
      </p:sp>
      <p:sp>
        <p:nvSpPr>
          <p:cNvPr id="15" name="TextBox 14"/>
          <p:cNvSpPr txBox="1"/>
          <p:nvPr/>
        </p:nvSpPr>
        <p:spPr>
          <a:xfrm>
            <a:off x="2915920" y="2680208"/>
            <a:ext cx="4956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/>
              <a:t>Chris</a:t>
            </a:r>
            <a:endParaRPr lang="en-US" sz="1200" dirty="0"/>
          </a:p>
        </p:txBody>
      </p:sp>
      <p:pic>
        <p:nvPicPr>
          <p:cNvPr id="14" name="Picture 2" descr="Image result for clipart truc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1031" y="335454"/>
            <a:ext cx="588137" cy="206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/>
          <p:cNvCxnSpPr/>
          <p:nvPr/>
        </p:nvCxnSpPr>
        <p:spPr>
          <a:xfrm>
            <a:off x="2088896" y="447040"/>
            <a:ext cx="3169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2552192" y="414528"/>
            <a:ext cx="85344" cy="8534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20" descr="Image result for clip art cannon ball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2" t="6419" r="7711" b="13949"/>
          <a:stretch/>
        </p:blipFill>
        <p:spPr bwMode="auto">
          <a:xfrm>
            <a:off x="1570737" y="717296"/>
            <a:ext cx="224430" cy="227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Straight Arrow Connector 18"/>
          <p:cNvCxnSpPr/>
          <p:nvPr/>
        </p:nvCxnSpPr>
        <p:spPr>
          <a:xfrm>
            <a:off x="2074672" y="810768"/>
            <a:ext cx="3169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/>
          <p:cNvSpPr/>
          <p:nvPr/>
        </p:nvSpPr>
        <p:spPr>
          <a:xfrm>
            <a:off x="2529840" y="770128"/>
            <a:ext cx="85344" cy="85344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21920" y="256032"/>
            <a:ext cx="11552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/>
              <a:t>system: </a:t>
            </a:r>
            <a:r>
              <a:rPr lang="en-AU" sz="1400" b="1" dirty="0">
                <a:solidFill>
                  <a:srgbClr val="FF0000"/>
                </a:solidFill>
              </a:rPr>
              <a:t>truck</a:t>
            </a:r>
            <a:endParaRPr lang="en-US" sz="1400" b="1" dirty="0">
              <a:solidFill>
                <a:srgbClr val="FF00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03632" y="676656"/>
            <a:ext cx="10446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/>
              <a:t>system: </a:t>
            </a:r>
            <a:r>
              <a:rPr lang="en-AU" sz="1400" b="1" dirty="0">
                <a:solidFill>
                  <a:srgbClr val="0000FF"/>
                </a:solidFill>
              </a:rPr>
              <a:t>ball</a:t>
            </a:r>
            <a:endParaRPr lang="en-US" sz="1400" b="1" dirty="0">
              <a:solidFill>
                <a:srgbClr val="0000FF"/>
              </a:solidFill>
            </a:endParaRPr>
          </a:p>
        </p:txBody>
      </p:sp>
      <p:cxnSp>
        <p:nvCxnSpPr>
          <p:cNvPr id="23" name="Straight Connector 22"/>
          <p:cNvCxnSpPr/>
          <p:nvPr/>
        </p:nvCxnSpPr>
        <p:spPr>
          <a:xfrm>
            <a:off x="3279648" y="922528"/>
            <a:ext cx="0" cy="8290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3129280" y="1064768"/>
            <a:ext cx="87782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3271520" y="1064768"/>
            <a:ext cx="373888" cy="0"/>
          </a:xfrm>
          <a:prstGeom prst="straightConnector1">
            <a:avLst/>
          </a:prstGeom>
          <a:ln w="19050"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>
            <a:off x="3275584" y="1062736"/>
            <a:ext cx="6096" cy="729488"/>
          </a:xfrm>
          <a:prstGeom prst="straightConnector1">
            <a:avLst/>
          </a:prstGeom>
          <a:ln w="19050"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3291840" y="1072896"/>
            <a:ext cx="333248" cy="715264"/>
          </a:xfrm>
          <a:prstGeom prst="straightConnector1">
            <a:avLst/>
          </a:prstGeom>
          <a:ln w="190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1" name="Object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13453971"/>
              </p:ext>
            </p:extLst>
          </p:nvPr>
        </p:nvGraphicFramePr>
        <p:xfrm>
          <a:off x="3594545" y="1788986"/>
          <a:ext cx="1905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712" name="Equation" r:id="rId9" imgW="190440" imgH="279360" progId="Equation.DSMT4">
                  <p:embed/>
                </p:oleObj>
              </mc:Choice>
              <mc:Fallback>
                <p:oleObj name="Equation" r:id="rId9" imgW="190440" imgH="279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594545" y="1788986"/>
                        <a:ext cx="190500" cy="279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552" name="Object 2355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39308669"/>
              </p:ext>
            </p:extLst>
          </p:nvPr>
        </p:nvGraphicFramePr>
        <p:xfrm>
          <a:off x="3377883" y="1077792"/>
          <a:ext cx="113093" cy="1790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713" name="Equation" r:id="rId11" imgW="152280" imgH="241200" progId="Equation.DSMT4">
                  <p:embed/>
                </p:oleObj>
              </mc:Choice>
              <mc:Fallback>
                <p:oleObj name="Equation" r:id="rId11" imgW="15228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377883" y="1077792"/>
                        <a:ext cx="113093" cy="1790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7877936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1349248" y="833120"/>
            <a:ext cx="268224" cy="268224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 rot="364198">
            <a:off x="1126047" y="795422"/>
            <a:ext cx="231648" cy="279846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 rot="364198">
            <a:off x="3586800" y="1053486"/>
            <a:ext cx="231648" cy="279846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/>
          <p:cNvCxnSpPr/>
          <p:nvPr/>
        </p:nvCxnSpPr>
        <p:spPr>
          <a:xfrm>
            <a:off x="1089152" y="1085088"/>
            <a:ext cx="2885440" cy="288544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544576" y="1406144"/>
            <a:ext cx="374294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46304" y="52832"/>
            <a:ext cx="193149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/>
              <a:t>Event #1:   time </a:t>
            </a:r>
            <a:r>
              <a:rPr lang="en-AU" sz="1400" i="1" dirty="0"/>
              <a:t>t</a:t>
            </a:r>
            <a:r>
              <a:rPr lang="en-AU" sz="1400" baseline="-25000" dirty="0"/>
              <a:t>1</a:t>
            </a:r>
            <a:r>
              <a:rPr lang="en-AU" sz="1400" dirty="0"/>
              <a:t> = 0 s</a:t>
            </a:r>
          </a:p>
          <a:p>
            <a:r>
              <a:rPr lang="en-AU" sz="1400" dirty="0"/>
              <a:t>ball released from block</a:t>
            </a:r>
          </a:p>
          <a:p>
            <a:r>
              <a:rPr lang="en-AU" sz="1400" dirty="0"/>
              <a:t>Start clock</a:t>
            </a:r>
            <a:endParaRPr lang="en-US" sz="1400" dirty="0"/>
          </a:p>
        </p:txBody>
      </p:sp>
      <p:sp>
        <p:nvSpPr>
          <p:cNvPr id="12" name="TextBox 11"/>
          <p:cNvSpPr txBox="1"/>
          <p:nvPr/>
        </p:nvSpPr>
        <p:spPr>
          <a:xfrm>
            <a:off x="2789936" y="30480"/>
            <a:ext cx="182011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/>
              <a:t>Event #2:   time </a:t>
            </a:r>
            <a:r>
              <a:rPr lang="en-AU" sz="1400" i="1" dirty="0"/>
              <a:t>t</a:t>
            </a:r>
            <a:r>
              <a:rPr lang="en-AU" sz="1400" baseline="-25000" dirty="0"/>
              <a:t>2</a:t>
            </a:r>
            <a:r>
              <a:rPr lang="en-AU" sz="1400" dirty="0"/>
              <a:t> = </a:t>
            </a:r>
            <a:r>
              <a:rPr lang="en-AU" sz="1400" i="1" dirty="0"/>
              <a:t>t</a:t>
            </a:r>
            <a:r>
              <a:rPr lang="en-AU" sz="1400" dirty="0"/>
              <a:t> s</a:t>
            </a:r>
          </a:p>
          <a:p>
            <a:r>
              <a:rPr lang="en-AU" sz="1400" dirty="0"/>
              <a:t>ball hits block</a:t>
            </a:r>
          </a:p>
          <a:p>
            <a:r>
              <a:rPr lang="en-AU" sz="1400" dirty="0"/>
              <a:t>Stop clock</a:t>
            </a:r>
            <a:endParaRPr lang="en-US" sz="1400" dirty="0"/>
          </a:p>
        </p:txBody>
      </p:sp>
      <p:cxnSp>
        <p:nvCxnSpPr>
          <p:cNvPr id="14" name="Straight Arrow Connector 13"/>
          <p:cNvCxnSpPr>
            <a:endCxn id="8" idx="1"/>
          </p:cNvCxnSpPr>
          <p:nvPr/>
        </p:nvCxnSpPr>
        <p:spPr>
          <a:xfrm>
            <a:off x="1601216" y="987552"/>
            <a:ext cx="1986233" cy="19360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405888" y="861568"/>
            <a:ext cx="255198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AU" sz="1400" i="1" dirty="0"/>
              <a:t>s</a:t>
            </a:r>
            <a:endParaRPr lang="en-US" sz="1400" i="1" dirty="0"/>
          </a:p>
        </p:txBody>
      </p:sp>
      <p:sp>
        <p:nvSpPr>
          <p:cNvPr id="18" name="TextBox 17"/>
          <p:cNvSpPr txBox="1"/>
          <p:nvPr/>
        </p:nvSpPr>
        <p:spPr>
          <a:xfrm>
            <a:off x="2391508" y="1479627"/>
            <a:ext cx="232530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400" dirty="0"/>
              <a:t>ramp set at a small angle so that time intervals can be measured with stop watch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05714793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/>
        </p:nvCxnSpPr>
        <p:spPr>
          <a:xfrm>
            <a:off x="1784096" y="768096"/>
            <a:ext cx="2885440" cy="288544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/>
          <p:cNvGrpSpPr/>
          <p:nvPr/>
        </p:nvGrpSpPr>
        <p:grpSpPr>
          <a:xfrm rot="348463">
            <a:off x="564895" y="211328"/>
            <a:ext cx="877824" cy="829056"/>
            <a:chOff x="788416" y="410464"/>
            <a:chExt cx="877824" cy="829056"/>
          </a:xfrm>
        </p:grpSpPr>
        <p:cxnSp>
          <p:nvCxnSpPr>
            <p:cNvPr id="3" name="Straight Connector 2"/>
            <p:cNvCxnSpPr/>
            <p:nvPr/>
          </p:nvCxnSpPr>
          <p:spPr>
            <a:xfrm>
              <a:off x="946912" y="410464"/>
              <a:ext cx="0" cy="8290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Straight Connector 3"/>
            <p:cNvCxnSpPr/>
            <p:nvPr/>
          </p:nvCxnSpPr>
          <p:spPr>
            <a:xfrm>
              <a:off x="788416" y="1117600"/>
              <a:ext cx="87782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Arrow Connector 4"/>
            <p:cNvCxnSpPr/>
            <p:nvPr/>
          </p:nvCxnSpPr>
          <p:spPr>
            <a:xfrm>
              <a:off x="940673" y="1111475"/>
              <a:ext cx="360608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/>
            <p:cNvCxnSpPr/>
            <p:nvPr/>
          </p:nvCxnSpPr>
          <p:spPr>
            <a:xfrm rot="16200000">
              <a:off x="763889" y="926563"/>
              <a:ext cx="360608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91798978"/>
              </p:ext>
            </p:extLst>
          </p:nvPr>
        </p:nvGraphicFramePr>
        <p:xfrm>
          <a:off x="935927" y="964502"/>
          <a:ext cx="1270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724" name="Equation" r:id="rId3" imgW="126720" imgH="253800" progId="Equation.DSMT4">
                  <p:embed/>
                </p:oleObj>
              </mc:Choice>
              <mc:Fallback>
                <p:oleObj name="Equation" r:id="rId3" imgW="126720" imgH="253800" progId="Equation.DSMT4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35927" y="964502"/>
                        <a:ext cx="1270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34563974"/>
              </p:ext>
            </p:extLst>
          </p:nvPr>
        </p:nvGraphicFramePr>
        <p:xfrm>
          <a:off x="476187" y="514668"/>
          <a:ext cx="152400" cy="29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725" name="Equation" r:id="rId5" imgW="152280" imgH="291960" progId="Equation.DSMT4">
                  <p:embed/>
                </p:oleObj>
              </mc:Choice>
              <mc:Fallback>
                <p:oleObj name="Equation" r:id="rId5" imgW="152280" imgH="291960" progId="Equation.DSMT4">
                  <p:embed/>
                  <p:pic>
                    <p:nvPicPr>
                      <p:cNvPr id="7" name="Object 6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76187" y="514668"/>
                        <a:ext cx="152400" cy="292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1198880" y="902208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/>
              <a:t>X</a:t>
            </a:r>
            <a:endParaRPr lang="en-US" sz="1400" dirty="0"/>
          </a:p>
        </p:txBody>
      </p:sp>
      <p:sp>
        <p:nvSpPr>
          <p:cNvPr id="10" name="TextBox 9"/>
          <p:cNvSpPr txBox="1"/>
          <p:nvPr/>
        </p:nvSpPr>
        <p:spPr>
          <a:xfrm>
            <a:off x="534416" y="42672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/>
              <a:t>Y</a:t>
            </a:r>
            <a:endParaRPr lang="en-US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1546693" y="991616"/>
            <a:ext cx="16164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AU" sz="1400" dirty="0"/>
              <a:t>O(0, 0)  front of ball</a:t>
            </a:r>
            <a:endParaRPr lang="en-US" sz="1400" dirty="0"/>
          </a:p>
        </p:txBody>
      </p:sp>
      <p:sp>
        <p:nvSpPr>
          <p:cNvPr id="14" name="Oval 13"/>
          <p:cNvSpPr/>
          <p:nvPr/>
        </p:nvSpPr>
        <p:spPr>
          <a:xfrm>
            <a:off x="1812544" y="495808"/>
            <a:ext cx="268224" cy="268224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2052320" y="629920"/>
            <a:ext cx="45719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8" descr="Image result for clip art person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500113">
            <a:off x="4294490" y="149364"/>
            <a:ext cx="282988" cy="687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3296" y="1531342"/>
            <a:ext cx="2135664" cy="1601748"/>
          </a:xfrm>
          <a:prstGeom prst="rect">
            <a:avLst/>
          </a:prstGeom>
        </p:spPr>
      </p:pic>
      <p:cxnSp>
        <p:nvCxnSpPr>
          <p:cNvPr id="19" name="Straight Connector 18"/>
          <p:cNvCxnSpPr/>
          <p:nvPr/>
        </p:nvCxnSpPr>
        <p:spPr>
          <a:xfrm flipV="1">
            <a:off x="1048512" y="2947811"/>
            <a:ext cx="1999488" cy="1343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rot="5400000" flipV="1">
            <a:off x="518879" y="2367898"/>
            <a:ext cx="1502245" cy="68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987552" y="1495552"/>
            <a:ext cx="2551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i="1" dirty="0"/>
              <a:t>s</a:t>
            </a:r>
            <a:endParaRPr lang="en-US" sz="1400" i="1" dirty="0"/>
          </a:p>
        </p:txBody>
      </p:sp>
      <p:sp>
        <p:nvSpPr>
          <p:cNvPr id="22" name="TextBox 21"/>
          <p:cNvSpPr txBox="1"/>
          <p:nvPr/>
        </p:nvSpPr>
        <p:spPr>
          <a:xfrm>
            <a:off x="2785872" y="2887472"/>
            <a:ext cx="2455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i="1" dirty="0"/>
              <a:t>t</a:t>
            </a:r>
            <a:endParaRPr lang="en-US" sz="1400" i="1" dirty="0"/>
          </a:p>
        </p:txBody>
      </p:sp>
    </p:spTree>
    <p:extLst>
      <p:ext uri="{BB962C8B-B14F-4D97-AF65-F5344CB8AC3E}">
        <p14:creationId xmlns:p14="http://schemas.microsoft.com/office/powerpoint/2010/main" val="355673814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720" y="178816"/>
            <a:ext cx="4061796" cy="2633472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 flipV="1">
            <a:off x="1300480" y="353568"/>
            <a:ext cx="2405888" cy="191414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084832" y="1068832"/>
            <a:ext cx="3739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 err="1">
                <a:solidFill>
                  <a:srgbClr val="0070C0"/>
                </a:solidFill>
              </a:rPr>
              <a:t>lbf</a:t>
            </a:r>
            <a:endParaRPr lang="en-US" sz="1400" dirty="0">
              <a:solidFill>
                <a:srgbClr val="0070C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167888" y="692912"/>
            <a:ext cx="4095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 err="1">
                <a:solidFill>
                  <a:srgbClr val="FF0000"/>
                </a:solidFill>
              </a:rPr>
              <a:t>lwf</a:t>
            </a:r>
            <a:endParaRPr lang="en-US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006666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463" y="319360"/>
            <a:ext cx="4340353" cy="2814075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 flipV="1">
            <a:off x="1267968" y="593344"/>
            <a:ext cx="2556256" cy="197510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182368" y="1202944"/>
            <a:ext cx="3739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 err="1">
                <a:solidFill>
                  <a:srgbClr val="0070C0"/>
                </a:solidFill>
              </a:rPr>
              <a:t>lbf</a:t>
            </a:r>
            <a:endParaRPr lang="en-US" sz="1400" dirty="0">
              <a:solidFill>
                <a:srgbClr val="0070C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794000" y="1257808"/>
            <a:ext cx="4095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 err="1">
                <a:solidFill>
                  <a:srgbClr val="FF0000"/>
                </a:solidFill>
              </a:rPr>
              <a:t>lwf</a:t>
            </a:r>
            <a:endParaRPr lang="en-US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786535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90" name="Picture 2" descr="Image result for images physics work energy">
            <a:extLst>
              <a:ext uri="{FF2B5EF4-FFF2-40B4-BE49-F238E27FC236}">
                <a16:creationId xmlns:a16="http://schemas.microsoft.com/office/drawing/2014/main" id="{287AEABF-CCD7-4DFB-AA6F-8456AEC7A7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208" y="287606"/>
            <a:ext cx="3711385" cy="1369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CB21921-D974-4FF8-8E78-6BBC1D0144BB}"/>
              </a:ext>
            </a:extLst>
          </p:cNvPr>
          <p:cNvSpPr txBox="1"/>
          <p:nvPr/>
        </p:nvSpPr>
        <p:spPr>
          <a:xfrm>
            <a:off x="386081" y="260096"/>
            <a:ext cx="248310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400" b="1" dirty="0">
                <a:solidFill>
                  <a:srgbClr val="FFFF00"/>
                </a:solidFill>
              </a:rPr>
              <a:t>The force of the wind causes the blades to be displaced hence doing work on the wind turbine.</a:t>
            </a:r>
            <a:endParaRPr lang="en-US" sz="1400" b="1" dirty="0">
              <a:solidFill>
                <a:srgbClr val="FFFF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90E183-650C-4738-85A4-76FC974A6C40}"/>
              </a:ext>
            </a:extLst>
          </p:cNvPr>
          <p:cNvSpPr txBox="1"/>
          <p:nvPr/>
        </p:nvSpPr>
        <p:spPr>
          <a:xfrm>
            <a:off x="396240" y="1359408"/>
            <a:ext cx="27818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400" b="1" dirty="0">
                <a:solidFill>
                  <a:srgbClr val="FFFF00"/>
                </a:solidFill>
              </a:rPr>
              <a:t>kinetic energy        electrical energy</a:t>
            </a:r>
            <a:endParaRPr lang="en-US" sz="1400" b="1" dirty="0">
              <a:solidFill>
                <a:srgbClr val="FFFF00"/>
              </a:solidFill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2DBA0261-5C5B-4A6C-A7FF-98AB42B2D216}"/>
              </a:ext>
            </a:extLst>
          </p:cNvPr>
          <p:cNvCxnSpPr/>
          <p:nvPr/>
        </p:nvCxnSpPr>
        <p:spPr>
          <a:xfrm>
            <a:off x="1593088" y="1528064"/>
            <a:ext cx="223520" cy="0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19410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2" name="Picture 2" descr="Image result for image conservation of momentum">
            <a:extLst>
              <a:ext uri="{FF2B5EF4-FFF2-40B4-BE49-F238E27FC236}">
                <a16:creationId xmlns:a16="http://schemas.microsoft.com/office/drawing/2014/main" id="{EE916B84-F8D8-4486-AC21-A40D443380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49" r="8647" b="35818"/>
          <a:stretch/>
        </p:blipFill>
        <p:spPr bwMode="auto">
          <a:xfrm>
            <a:off x="845312" y="609601"/>
            <a:ext cx="3251179" cy="178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6AD6AB2-14D8-4510-9C90-6595482055DA}"/>
              </a:ext>
            </a:extLst>
          </p:cNvPr>
          <p:cNvSpPr txBox="1"/>
          <p:nvPr/>
        </p:nvSpPr>
        <p:spPr>
          <a:xfrm>
            <a:off x="2769846" y="1438656"/>
            <a:ext cx="129415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400" dirty="0">
                <a:solidFill>
                  <a:srgbClr val="FFFF00"/>
                </a:solidFill>
              </a:rPr>
              <a:t>Can we predict the velocities after the collision?</a:t>
            </a:r>
            <a:endParaRPr lang="en-US" sz="14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97604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18" name="Picture 2" descr="Image result for images friction force">
            <a:extLst>
              <a:ext uri="{FF2B5EF4-FFF2-40B4-BE49-F238E27FC236}">
                <a16:creationId xmlns:a16="http://schemas.microsoft.com/office/drawing/2014/main" id="{F3DE0F1A-6E4D-431D-A55A-B6EC5B5D83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5875" y="422656"/>
            <a:ext cx="1821245" cy="1790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420" name="Picture 4" descr="Image result for images friction force">
            <a:extLst>
              <a:ext uri="{FF2B5EF4-FFF2-40B4-BE49-F238E27FC236}">
                <a16:creationId xmlns:a16="http://schemas.microsoft.com/office/drawing/2014/main" id="{3011D41A-E77F-493E-97A1-A60608B6A5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03" r="15119" b="22811"/>
          <a:stretch/>
        </p:blipFill>
        <p:spPr bwMode="auto">
          <a:xfrm>
            <a:off x="69087" y="617728"/>
            <a:ext cx="2559467" cy="1532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reeform: Shape 3">
            <a:extLst>
              <a:ext uri="{FF2B5EF4-FFF2-40B4-BE49-F238E27FC236}">
                <a16:creationId xmlns:a16="http://schemas.microsoft.com/office/drawing/2014/main" id="{EB033457-DACD-4C5F-A450-A295106406AD}"/>
              </a:ext>
            </a:extLst>
          </p:cNvPr>
          <p:cNvSpPr/>
          <p:nvPr/>
        </p:nvSpPr>
        <p:spPr>
          <a:xfrm>
            <a:off x="3413760" y="1983232"/>
            <a:ext cx="308864" cy="97536"/>
          </a:xfrm>
          <a:custGeom>
            <a:avLst/>
            <a:gdLst>
              <a:gd name="connsiteX0" fmla="*/ 0 w 308864"/>
              <a:gd name="connsiteY0" fmla="*/ 0 h 97536"/>
              <a:gd name="connsiteX1" fmla="*/ 0 w 308864"/>
              <a:gd name="connsiteY1" fmla="*/ 0 h 97536"/>
              <a:gd name="connsiteX2" fmla="*/ 60960 w 308864"/>
              <a:gd name="connsiteY2" fmla="*/ 0 h 97536"/>
              <a:gd name="connsiteX3" fmla="*/ 304800 w 308864"/>
              <a:gd name="connsiteY3" fmla="*/ 16256 h 97536"/>
              <a:gd name="connsiteX4" fmla="*/ 308864 w 308864"/>
              <a:gd name="connsiteY4" fmla="*/ 97536 h 97536"/>
              <a:gd name="connsiteX5" fmla="*/ 52832 w 308864"/>
              <a:gd name="connsiteY5" fmla="*/ 97536 h 97536"/>
              <a:gd name="connsiteX6" fmla="*/ 20320 w 308864"/>
              <a:gd name="connsiteY6" fmla="*/ 93472 h 97536"/>
              <a:gd name="connsiteX7" fmla="*/ 0 w 308864"/>
              <a:gd name="connsiteY7" fmla="*/ 0 h 97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8864" h="97536">
                <a:moveTo>
                  <a:pt x="0" y="0"/>
                </a:moveTo>
                <a:lnTo>
                  <a:pt x="0" y="0"/>
                </a:lnTo>
                <a:lnTo>
                  <a:pt x="60960" y="0"/>
                </a:lnTo>
                <a:lnTo>
                  <a:pt x="304800" y="16256"/>
                </a:lnTo>
                <a:lnTo>
                  <a:pt x="308864" y="97536"/>
                </a:lnTo>
                <a:lnTo>
                  <a:pt x="52832" y="97536"/>
                </a:lnTo>
                <a:lnTo>
                  <a:pt x="20320" y="93472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DD60F4C-88A4-40FB-947D-98C1AA77B920}"/>
              </a:ext>
            </a:extLst>
          </p:cNvPr>
          <p:cNvSpPr/>
          <p:nvPr/>
        </p:nvSpPr>
        <p:spPr>
          <a:xfrm>
            <a:off x="3263392" y="2044192"/>
            <a:ext cx="475488" cy="1341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7579063-7E69-49E4-8ED2-ED9EE4B23FEC}"/>
              </a:ext>
            </a:extLst>
          </p:cNvPr>
          <p:cNvCxnSpPr>
            <a:cxnSpLocks/>
          </p:cNvCxnSpPr>
          <p:nvPr/>
        </p:nvCxnSpPr>
        <p:spPr>
          <a:xfrm flipH="1">
            <a:off x="3263392" y="2107184"/>
            <a:ext cx="475488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72C4155-F399-4C75-8611-433EF3F04588}"/>
              </a:ext>
            </a:extLst>
          </p:cNvPr>
          <p:cNvSpPr txBox="1"/>
          <p:nvPr/>
        </p:nvSpPr>
        <p:spPr>
          <a:xfrm>
            <a:off x="768096" y="2133600"/>
            <a:ext cx="3529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solidFill>
                  <a:schemeClr val="accent2">
                    <a:lumMod val="50000"/>
                  </a:schemeClr>
                </a:solidFill>
              </a:rPr>
              <a:t>Can you identify the friction forces?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34982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4" name="Picture 2" descr="Image result for image plane f">
            <a:extLst>
              <a:ext uri="{FF2B5EF4-FFF2-40B4-BE49-F238E27FC236}">
                <a16:creationId xmlns:a16="http://schemas.microsoft.com/office/drawing/2014/main" id="{ACDA123B-50BB-413B-A83E-D876E4CA1B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0" t="21953" r="803" b="22519"/>
          <a:stretch/>
        </p:blipFill>
        <p:spPr bwMode="auto">
          <a:xfrm>
            <a:off x="227584" y="247904"/>
            <a:ext cx="4563872" cy="1463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6625B12F-F3C8-40D5-8AE7-F2572A18D749}"/>
              </a:ext>
            </a:extLst>
          </p:cNvPr>
          <p:cNvGrpSpPr/>
          <p:nvPr/>
        </p:nvGrpSpPr>
        <p:grpSpPr>
          <a:xfrm>
            <a:off x="220167" y="2062480"/>
            <a:ext cx="1085665" cy="1061649"/>
            <a:chOff x="386791" y="2229104"/>
            <a:chExt cx="1085665" cy="1061649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0EF089C-7733-4D50-A0A1-3AF3C775033A}"/>
                </a:ext>
              </a:extLst>
            </p:cNvPr>
            <p:cNvCxnSpPr/>
            <p:nvPr/>
          </p:nvCxnSpPr>
          <p:spPr>
            <a:xfrm>
              <a:off x="638048" y="2288032"/>
              <a:ext cx="0" cy="91033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289D4DF6-E0F4-41C0-BE18-D2EB44AEC50F}"/>
                </a:ext>
              </a:extLst>
            </p:cNvPr>
            <p:cNvCxnSpPr/>
            <p:nvPr/>
          </p:nvCxnSpPr>
          <p:spPr>
            <a:xfrm rot="16200000">
              <a:off x="948944" y="2562352"/>
              <a:ext cx="0" cy="91033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FBF09867-F87E-4F73-94CD-F63DCCD081BD}"/>
                </a:ext>
              </a:extLst>
            </p:cNvPr>
            <p:cNvGrpSpPr/>
            <p:nvPr/>
          </p:nvGrpSpPr>
          <p:grpSpPr>
            <a:xfrm>
              <a:off x="386791" y="2648718"/>
              <a:ext cx="617818" cy="590191"/>
              <a:chOff x="468071" y="1425454"/>
              <a:chExt cx="617818" cy="590191"/>
            </a:xfrm>
          </p:grpSpPr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17DE3E54-F386-45B9-9BFC-1225CA7DAD75}"/>
                  </a:ext>
                </a:extLst>
              </p:cNvPr>
              <p:cNvCxnSpPr/>
              <p:nvPr/>
            </p:nvCxnSpPr>
            <p:spPr>
              <a:xfrm>
                <a:off x="725281" y="1798291"/>
                <a:ext cx="360608" cy="0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D00D8FA4-286C-4847-9AE1-97F001D1EE0F}"/>
                  </a:ext>
                </a:extLst>
              </p:cNvPr>
              <p:cNvCxnSpPr/>
              <p:nvPr/>
            </p:nvCxnSpPr>
            <p:spPr>
              <a:xfrm rot="16200000">
                <a:off x="540913" y="1618446"/>
                <a:ext cx="360608" cy="0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Rectangle 13">
                    <a:extLst>
                      <a:ext uri="{FF2B5EF4-FFF2-40B4-BE49-F238E27FC236}">
                        <a16:creationId xmlns:a16="http://schemas.microsoft.com/office/drawing/2014/main" id="{34C0A95C-196D-4353-9A22-72A00C221DBF}"/>
                      </a:ext>
                    </a:extLst>
                  </p:cNvPr>
                  <p:cNvSpPr/>
                  <p:nvPr/>
                </p:nvSpPr>
                <p:spPr>
                  <a:xfrm>
                    <a:off x="810514" y="1784813"/>
                    <a:ext cx="247760" cy="2308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acc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8" name="Rectangle 7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10514" y="1784813"/>
                    <a:ext cx="247760" cy="23083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t="-10526" r="-27500" b="-3947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Rectangle 14">
                    <a:extLst>
                      <a:ext uri="{FF2B5EF4-FFF2-40B4-BE49-F238E27FC236}">
                        <a16:creationId xmlns:a16="http://schemas.microsoft.com/office/drawing/2014/main" id="{D8D94DE9-91DF-47ED-A6F4-8AF38D59D6D3}"/>
                      </a:ext>
                    </a:extLst>
                  </p:cNvPr>
                  <p:cNvSpPr/>
                  <p:nvPr/>
                </p:nvSpPr>
                <p:spPr>
                  <a:xfrm>
                    <a:off x="468071" y="1425454"/>
                    <a:ext cx="253146" cy="2308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acc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9" name="Rectangle 8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68071" y="1425454"/>
                    <a:ext cx="253146" cy="230832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t="-10811" r="-30952" b="-7297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1F15593-0782-4C35-9479-0C3AF15518FE}"/>
                </a:ext>
              </a:extLst>
            </p:cNvPr>
            <p:cNvSpPr txBox="1"/>
            <p:nvPr/>
          </p:nvSpPr>
          <p:spPr>
            <a:xfrm>
              <a:off x="1194816" y="2982976"/>
              <a:ext cx="27764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400" dirty="0"/>
                <a:t>X</a:t>
              </a:r>
              <a:endParaRPr lang="en-US" sz="1400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D2CD053-B21E-4367-8FD6-CA8E97EE355B}"/>
                </a:ext>
              </a:extLst>
            </p:cNvPr>
            <p:cNvSpPr txBox="1"/>
            <p:nvPr/>
          </p:nvSpPr>
          <p:spPr>
            <a:xfrm>
              <a:off x="408432" y="2229104"/>
              <a:ext cx="27764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400" dirty="0"/>
                <a:t>Y</a:t>
              </a:r>
              <a:endParaRPr lang="en-US" sz="1400" dirty="0"/>
            </a:p>
          </p:txBody>
        </p:sp>
      </p:grp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02698B4-C2EC-477E-8701-3BE5C76777AD}"/>
              </a:ext>
            </a:extLst>
          </p:cNvPr>
          <p:cNvCxnSpPr>
            <a:cxnSpLocks/>
          </p:cNvCxnSpPr>
          <p:nvPr/>
        </p:nvCxnSpPr>
        <p:spPr>
          <a:xfrm>
            <a:off x="1914144" y="1906016"/>
            <a:ext cx="0" cy="780288"/>
          </a:xfrm>
          <a:prstGeom prst="straightConnector1">
            <a:avLst/>
          </a:prstGeom>
          <a:ln w="19050">
            <a:solidFill>
              <a:srgbClr val="FF00FF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540128B-8134-4D55-91EF-89B56651F07F}"/>
              </a:ext>
            </a:extLst>
          </p:cNvPr>
          <p:cNvCxnSpPr>
            <a:cxnSpLocks/>
          </p:cNvCxnSpPr>
          <p:nvPr/>
        </p:nvCxnSpPr>
        <p:spPr>
          <a:xfrm rot="16200000">
            <a:off x="1928432" y="1773872"/>
            <a:ext cx="0" cy="1008000"/>
          </a:xfrm>
          <a:prstGeom prst="straightConnector1">
            <a:avLst/>
          </a:prstGeom>
          <a:ln w="19050">
            <a:solidFill>
              <a:srgbClr val="FF00FF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8BA279DF-535C-43D2-A3EA-1032AD5ED3DF}"/>
              </a:ext>
            </a:extLst>
          </p:cNvPr>
          <p:cNvSpPr/>
          <p:nvPr/>
        </p:nvSpPr>
        <p:spPr>
          <a:xfrm>
            <a:off x="1877568" y="2239264"/>
            <a:ext cx="69088" cy="6908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0" name="Object 19">
            <a:extLst>
              <a:ext uri="{FF2B5EF4-FFF2-40B4-BE49-F238E27FC236}">
                <a16:creationId xmlns:a16="http://schemas.microsoft.com/office/drawing/2014/main" id="{647B5F8E-C32E-42FC-B1A2-5F250E30EAE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52011838"/>
              </p:ext>
            </p:extLst>
          </p:nvPr>
        </p:nvGraphicFramePr>
        <p:xfrm>
          <a:off x="2124393" y="2887282"/>
          <a:ext cx="2781300" cy="635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440" name="Equation" r:id="rId10" imgW="2781000" imgH="634680" progId="Equation.DSMT4">
                  <p:embed/>
                </p:oleObj>
              </mc:Choice>
              <mc:Fallback>
                <p:oleObj name="Equation" r:id="rId10" imgW="2781000" imgH="6346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124393" y="2887282"/>
                        <a:ext cx="2781300" cy="635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21">
            <a:extLst>
              <a:ext uri="{FF2B5EF4-FFF2-40B4-BE49-F238E27FC236}">
                <a16:creationId xmlns:a16="http://schemas.microsoft.com/office/drawing/2014/main" id="{B1971AEF-814A-4430-8740-66DDF2A7916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47084032"/>
              </p:ext>
            </p:extLst>
          </p:nvPr>
        </p:nvGraphicFramePr>
        <p:xfrm>
          <a:off x="1652715" y="2585022"/>
          <a:ext cx="2540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441" name="Equation" r:id="rId12" imgW="253800" imgH="304560" progId="Equation.DSMT4">
                  <p:embed/>
                </p:oleObj>
              </mc:Choice>
              <mc:Fallback>
                <p:oleObj name="Equation" r:id="rId12" imgW="25380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1652715" y="2585022"/>
                        <a:ext cx="2540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22">
            <a:extLst>
              <a:ext uri="{FF2B5EF4-FFF2-40B4-BE49-F238E27FC236}">
                <a16:creationId xmlns:a16="http://schemas.microsoft.com/office/drawing/2014/main" id="{85639B0E-77BC-4B8A-9F87-591813E5B4F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28172746"/>
              </p:ext>
            </p:extLst>
          </p:nvPr>
        </p:nvGraphicFramePr>
        <p:xfrm>
          <a:off x="1580833" y="1824546"/>
          <a:ext cx="292100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442" name="Equation" r:id="rId14" imgW="291960" imgH="330120" progId="Equation.DSMT4">
                  <p:embed/>
                </p:oleObj>
              </mc:Choice>
              <mc:Fallback>
                <p:oleObj name="Equation" r:id="rId14" imgW="291960" imgH="3301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1580833" y="1824546"/>
                        <a:ext cx="292100" cy="330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23">
            <a:extLst>
              <a:ext uri="{FF2B5EF4-FFF2-40B4-BE49-F238E27FC236}">
                <a16:creationId xmlns:a16="http://schemas.microsoft.com/office/drawing/2014/main" id="{A29369F9-8D2C-4009-9940-7E21F5F8049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79286186"/>
              </p:ext>
            </p:extLst>
          </p:nvPr>
        </p:nvGraphicFramePr>
        <p:xfrm>
          <a:off x="1090105" y="2166430"/>
          <a:ext cx="4445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443" name="Equation" r:id="rId16" imgW="444240" imgH="304560" progId="Equation.DSMT4">
                  <p:embed/>
                </p:oleObj>
              </mc:Choice>
              <mc:Fallback>
                <p:oleObj name="Equation" r:id="rId16" imgW="44424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1090105" y="2166430"/>
                        <a:ext cx="4445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ct 24">
            <a:extLst>
              <a:ext uri="{FF2B5EF4-FFF2-40B4-BE49-F238E27FC236}">
                <a16:creationId xmlns:a16="http://schemas.microsoft.com/office/drawing/2014/main" id="{252C2612-2345-4A45-86A1-C475E2D3437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37766615"/>
              </p:ext>
            </p:extLst>
          </p:nvPr>
        </p:nvGraphicFramePr>
        <p:xfrm>
          <a:off x="2273745" y="1942402"/>
          <a:ext cx="393700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444" name="Equation" r:id="rId18" imgW="393480" imgH="330120" progId="Equation.DSMT4">
                  <p:embed/>
                </p:oleObj>
              </mc:Choice>
              <mc:Fallback>
                <p:oleObj name="Equation" r:id="rId18" imgW="393480" imgH="3301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2273745" y="1942402"/>
                        <a:ext cx="393700" cy="330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910210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 descr="Click to vie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7076" y="804672"/>
            <a:ext cx="1417620" cy="1272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546840">
            <a:off x="3308000" y="1721547"/>
            <a:ext cx="277495" cy="7588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540034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12360</TotalTime>
  <Words>716</Words>
  <Application>Microsoft Office PowerPoint</Application>
  <PresentationFormat>Custom</PresentationFormat>
  <Paragraphs>287</Paragraphs>
  <Slides>66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75" baseType="lpstr">
      <vt:lpstr>Arial</vt:lpstr>
      <vt:lpstr>Bradley Hand ITC</vt:lpstr>
      <vt:lpstr>Calibri</vt:lpstr>
      <vt:lpstr>Calibri Light</vt:lpstr>
      <vt:lpstr>Cambria Math</vt:lpstr>
      <vt:lpstr>Times New Roman</vt:lpstr>
      <vt:lpstr>Wingdings</vt:lpstr>
      <vt:lpstr>Office Theme</vt:lpstr>
      <vt:lpstr>Equation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Ian Cooper</dc:creator>
  <cp:lastModifiedBy>Ian Cooper</cp:lastModifiedBy>
  <cp:revision>183</cp:revision>
  <dcterms:created xsi:type="dcterms:W3CDTF">2017-02-27T21:13:51Z</dcterms:created>
  <dcterms:modified xsi:type="dcterms:W3CDTF">2017-12-17T21:41:56Z</dcterms:modified>
</cp:coreProperties>
</file>